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24"/>
  </p:notesMasterIdLst>
  <p:handoutMasterIdLst>
    <p:handoutMasterId r:id="rId25"/>
  </p:handoutMasterIdLst>
  <p:sldIdLst>
    <p:sldId id="548" r:id="rId2"/>
    <p:sldId id="550" r:id="rId3"/>
    <p:sldId id="565" r:id="rId4"/>
    <p:sldId id="556" r:id="rId5"/>
    <p:sldId id="554" r:id="rId6"/>
    <p:sldId id="570" r:id="rId7"/>
    <p:sldId id="549" r:id="rId8"/>
    <p:sldId id="551" r:id="rId9"/>
    <p:sldId id="564" r:id="rId10"/>
    <p:sldId id="553" r:id="rId11"/>
    <p:sldId id="555" r:id="rId12"/>
    <p:sldId id="559" r:id="rId13"/>
    <p:sldId id="560" r:id="rId14"/>
    <p:sldId id="568" r:id="rId15"/>
    <p:sldId id="569" r:id="rId16"/>
    <p:sldId id="572" r:id="rId17"/>
    <p:sldId id="574" r:id="rId18"/>
    <p:sldId id="573" r:id="rId19"/>
    <p:sldId id="575" r:id="rId20"/>
    <p:sldId id="571" r:id="rId21"/>
    <p:sldId id="562" r:id="rId22"/>
    <p:sldId id="558" r:id="rId23"/>
  </p:sldIdLst>
  <p:sldSz cx="12192000" cy="6858000"/>
  <p:notesSz cx="7010400" cy="9296400"/>
  <p:embeddedFontLst>
    <p:embeddedFont>
      <p:font typeface="Noto Sans" panose="020B0502040504090204" pitchFamily="34" charset="0"/>
      <p:regular r:id="rId26"/>
      <p:bold r:id="rId27"/>
      <p:italic r:id="rId28"/>
      <p:boldItalic r:id="rId29"/>
    </p:embeddedFont>
    <p:embeddedFont>
      <p:font typeface="Noto Sans ExtBd" panose="020B0604020202020204" charset="0"/>
      <p:regular r:id="rId30"/>
      <p:bold r:id="rId31"/>
      <p:italic r:id="rId32"/>
      <p:boldItalic r:id="rId33"/>
    </p:embeddedFont>
    <p:embeddedFont>
      <p:font typeface="Noto Sans ExtraBold" panose="020B0604020202020204" charset="0"/>
      <p:bold r:id="rId34"/>
      <p:italic r:id="rId35"/>
      <p:boldItalic r:id="rId36"/>
    </p:embeddedFont>
    <p:embeddedFont>
      <p:font typeface="Noto Sans Light" panose="020B0604020202020204" charset="0"/>
      <p:regular r:id="rId37"/>
      <p:italic r:id="rId38"/>
    </p:embeddedFont>
    <p:embeddedFont>
      <p:font typeface="Noto Sans Med" panose="020B0604020202020204" charset="0"/>
      <p:regular r:id="rId39"/>
      <p:italic r:id="rId40"/>
    </p:embeddedFont>
    <p:embeddedFont>
      <p:font typeface="Noto Sans SemBd" panose="020B0604020202020204" charset="0"/>
      <p:regular r:id="rId41"/>
      <p:bold r:id="rId42"/>
      <p:italic r:id="rId43"/>
      <p:boldItalic r:id="rId44"/>
    </p:embeddedFont>
    <p:embeddedFont>
      <p:font typeface="Noto Sans SemiBold" panose="020B0604020202020204" charset="0"/>
      <p:regular r:id="rId45"/>
      <p:bold r:id="rId46"/>
      <p:italic r:id="rId47"/>
      <p:boldItalic r:id="rId48"/>
    </p:embeddedFont>
  </p:embeddedFontLst>
  <p:defaultTextStyle>
    <a:defPPr>
      <a:defRPr lang="es-MX"/>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6448" userDrawn="1">
          <p15:clr>
            <a:srgbClr val="A4A3A4"/>
          </p15:clr>
        </p15:guide>
        <p15:guide id="4" orient="horz" pos="210" userDrawn="1">
          <p15:clr>
            <a:srgbClr val="A4A3A4"/>
          </p15:clr>
        </p15:guide>
        <p15:guide id="6" pos="5518" userDrawn="1">
          <p15:clr>
            <a:srgbClr val="A4A3A4"/>
          </p15:clr>
        </p15:guide>
        <p15:guide id="7" orient="horz" pos="3838" userDrawn="1">
          <p15:clr>
            <a:srgbClr val="A4A3A4"/>
          </p15:clr>
        </p15:guide>
        <p15:guide id="8" orient="horz" pos="2251" userDrawn="1">
          <p15:clr>
            <a:srgbClr val="A4A3A4"/>
          </p15:clr>
        </p15:guide>
        <p15:guide id="9" orient="horz" pos="1003" userDrawn="1">
          <p15:clr>
            <a:srgbClr val="A4A3A4"/>
          </p15:clr>
        </p15:guide>
        <p15:guide id="10" pos="4362" userDrawn="1">
          <p15:clr>
            <a:srgbClr val="A4A3A4"/>
          </p15:clr>
        </p15:guide>
        <p15:guide id="11" orient="horz" pos="2523" userDrawn="1">
          <p15:clr>
            <a:srgbClr val="A4A3A4"/>
          </p15:clr>
        </p15:guide>
        <p15:guide id="12" orient="horz" pos="709" userDrawn="1">
          <p15:clr>
            <a:srgbClr val="A4A3A4"/>
          </p15:clr>
        </p15:guide>
        <p15:guide id="13" pos="6902" userDrawn="1">
          <p15:clr>
            <a:srgbClr val="A4A3A4"/>
          </p15:clr>
        </p15:guide>
        <p15:guide id="14" pos="1413" userDrawn="1">
          <p15:clr>
            <a:srgbClr val="A4A3A4"/>
          </p15:clr>
        </p15:guide>
        <p15:guide id="15" pos="937"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5B4E"/>
    <a:srgbClr val="E70000"/>
    <a:srgbClr val="940000"/>
    <a:srgbClr val="E23799"/>
    <a:srgbClr val="2F5598"/>
    <a:srgbClr val="588234"/>
    <a:srgbClr val="A57F2C"/>
    <a:srgbClr val="C50000"/>
    <a:srgbClr val="002F2A"/>
    <a:srgbClr val="843C0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295" autoAdjust="0"/>
    <p:restoredTop sz="96405" autoAdjust="0"/>
  </p:normalViewPr>
  <p:slideViewPr>
    <p:cSldViewPr snapToGrid="0" snapToObjects="1">
      <p:cViewPr varScale="1">
        <p:scale>
          <a:sx n="82" d="100"/>
          <a:sy n="82" d="100"/>
        </p:scale>
        <p:origin x="192" y="72"/>
      </p:cViewPr>
      <p:guideLst>
        <p:guide pos="6448"/>
        <p:guide orient="horz" pos="210"/>
        <p:guide pos="5518"/>
        <p:guide orient="horz" pos="3838"/>
        <p:guide orient="horz" pos="2251"/>
        <p:guide orient="horz" pos="1003"/>
        <p:guide pos="4362"/>
        <p:guide orient="horz" pos="2523"/>
        <p:guide orient="horz" pos="709"/>
        <p:guide pos="6902"/>
        <p:guide pos="1413"/>
        <p:guide pos="937"/>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4042"/>
    </p:cViewPr>
  </p:sorterViewPr>
  <p:notesViewPr>
    <p:cSldViewPr snapToGrid="0" snapToObjects="1">
      <p:cViewPr varScale="1">
        <p:scale>
          <a:sx n="102" d="100"/>
          <a:sy n="102" d="100"/>
        </p:scale>
        <p:origin x="2648"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ejandro.garcia\Downloads\ine_lista_integrada_dup_aparte%20v2.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pivotSource>
    <c:name>[ine_lista_integrada_dup_aparte v2.xlsx]Global!TablaDinámica3</c:name>
    <c:fmtId val="-1"/>
  </c:pivotSource>
  <c:chart>
    <c:autoTitleDeleted val="0"/>
    <c:pivotFmts>
      <c:pivotFmt>
        <c:idx val="0"/>
        <c:spPr>
          <a:solidFill>
            <a:srgbClr val="843C0C"/>
          </a:solidFill>
          <a:ln>
            <a:noFill/>
          </a:ln>
          <a:effectLst/>
        </c:spPr>
        <c:marker>
          <c:symbol val="none"/>
        </c:marker>
      </c:pivotFmt>
      <c:pivotFmt>
        <c:idx val="1"/>
        <c:spPr>
          <a:solidFill>
            <a:srgbClr val="A57F2C"/>
          </a:solidFill>
          <a:ln>
            <a:noFill/>
          </a:ln>
          <a:effectLst/>
        </c:spPr>
        <c:marker>
          <c:symbol val="none"/>
        </c:marker>
      </c:pivotFmt>
      <c:pivotFmt>
        <c:idx val="2"/>
        <c:spPr>
          <a:solidFill>
            <a:srgbClr val="588234"/>
          </a:solidFill>
          <a:ln>
            <a:noFill/>
          </a:ln>
          <a:effectLst/>
        </c:spPr>
        <c:marker>
          <c:symbol val="none"/>
        </c:marker>
      </c:pivotFmt>
      <c:pivotFmt>
        <c:idx val="3"/>
        <c:spPr>
          <a:solidFill>
            <a:srgbClr val="FF0000"/>
          </a:solidFill>
          <a:ln>
            <a:noFill/>
          </a:ln>
          <a:effectLst/>
        </c:spPr>
        <c:marker>
          <c:symbol val="none"/>
        </c:marker>
      </c:pivotFmt>
      <c:pivotFmt>
        <c:idx val="4"/>
        <c:spPr>
          <a:solidFill>
            <a:srgbClr val="2F5598"/>
          </a:solidFill>
          <a:ln>
            <a:noFill/>
          </a:ln>
          <a:effectLst/>
        </c:spPr>
        <c:marker>
          <c:symbol val="none"/>
        </c:marker>
      </c:pivotFmt>
      <c:pivotFmt>
        <c:idx val="5"/>
        <c:spPr>
          <a:solidFill>
            <a:srgbClr val="7030A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
        <c:idx val="15"/>
        <c:spPr>
          <a:solidFill>
            <a:schemeClr val="accent1"/>
          </a:solidFill>
          <a:ln>
            <a:noFill/>
          </a:ln>
          <a:effectLst/>
        </c:spPr>
        <c:marker>
          <c:symbol val="none"/>
        </c:marker>
      </c:pivotFmt>
      <c:pivotFmt>
        <c:idx val="16"/>
        <c:spPr>
          <a:solidFill>
            <a:schemeClr val="accent1"/>
          </a:solidFill>
          <a:ln>
            <a:noFill/>
          </a:ln>
          <a:effectLst/>
        </c:spPr>
        <c:marker>
          <c:symbol val="none"/>
        </c:marker>
      </c:pivotFmt>
      <c:pivotFmt>
        <c:idx val="17"/>
        <c:spPr>
          <a:solidFill>
            <a:schemeClr val="accent1"/>
          </a:solidFill>
          <a:ln>
            <a:noFill/>
          </a:ln>
          <a:effectLst/>
        </c:spPr>
        <c:marker>
          <c:symbol val="none"/>
        </c:marker>
      </c:pivotFmt>
      <c:pivotFmt>
        <c:idx val="18"/>
        <c:spPr>
          <a:solidFill>
            <a:schemeClr val="accent1"/>
          </a:solidFill>
          <a:ln>
            <a:noFill/>
          </a:ln>
          <a:effectLst/>
        </c:spPr>
        <c:marker>
          <c:symbol val="none"/>
        </c:marker>
      </c:pivotFmt>
      <c:pivotFmt>
        <c:idx val="19"/>
        <c:spPr>
          <a:solidFill>
            <a:schemeClr val="accent1"/>
          </a:solidFill>
          <a:ln>
            <a:noFill/>
          </a:ln>
          <a:effectLst/>
        </c:spPr>
        <c:marker>
          <c:symbol val="none"/>
        </c:marker>
      </c:pivotFmt>
      <c:pivotFmt>
        <c:idx val="20"/>
        <c:spPr>
          <a:solidFill>
            <a:schemeClr val="accent1"/>
          </a:solidFill>
          <a:ln>
            <a:noFill/>
          </a:ln>
          <a:effectLst/>
        </c:spPr>
        <c:marker>
          <c:symbol val="none"/>
        </c:marker>
      </c:pivotFmt>
      <c:pivotFmt>
        <c:idx val="21"/>
        <c:spPr>
          <a:solidFill>
            <a:schemeClr val="accent1"/>
          </a:solidFill>
          <a:ln>
            <a:noFill/>
          </a:ln>
          <a:effectLst/>
        </c:spPr>
        <c:marker>
          <c:symbol val="none"/>
        </c:marker>
      </c:pivotFmt>
      <c:pivotFmt>
        <c:idx val="22"/>
        <c:spPr>
          <a:solidFill>
            <a:schemeClr val="accent1"/>
          </a:solidFill>
          <a:ln>
            <a:noFill/>
          </a:ln>
          <a:effectLst/>
        </c:spPr>
        <c:marker>
          <c:symbol val="none"/>
        </c:marker>
      </c:pivotFmt>
      <c:pivotFmt>
        <c:idx val="23"/>
        <c:spPr>
          <a:solidFill>
            <a:schemeClr val="accent1"/>
          </a:solidFill>
          <a:ln>
            <a:noFill/>
          </a:ln>
          <a:effectLst/>
        </c:spPr>
        <c:marker>
          <c:symbol val="none"/>
        </c:marker>
      </c:pivotFmt>
      <c:pivotFmt>
        <c:idx val="24"/>
        <c:spPr>
          <a:solidFill>
            <a:schemeClr val="accent1"/>
          </a:solidFill>
          <a:ln>
            <a:noFill/>
          </a:ln>
          <a:effectLst/>
        </c:spPr>
        <c:marker>
          <c:symbol val="none"/>
        </c:marker>
      </c:pivotFmt>
    </c:pivotFmts>
    <c:plotArea>
      <c:layout/>
      <c:barChart>
        <c:barDir val="col"/>
        <c:grouping val="stacked"/>
        <c:varyColors val="0"/>
        <c:ser>
          <c:idx val="0"/>
          <c:order val="0"/>
          <c:tx>
            <c:strRef>
              <c:f>Global!$B$54:$B$55</c:f>
              <c:strCache>
                <c:ptCount val="1"/>
                <c:pt idx="0">
                  <c:v>1. Cajas Graf </c:v>
                </c:pt>
              </c:strCache>
            </c:strRef>
          </c:tx>
          <c:spPr>
            <a:solidFill>
              <a:srgbClr val="A57F2C"/>
            </a:solidFill>
            <a:ln>
              <a:noFill/>
            </a:ln>
            <a:effectLst/>
          </c:spPr>
          <c:invertIfNegative val="0"/>
          <c:cat>
            <c:strRef>
              <c:f>Global!$A$56:$A$67</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Global!$B$56:$B$67</c:f>
              <c:numCache>
                <c:formatCode>General</c:formatCode>
                <c:ptCount val="11"/>
                <c:pt idx="3" formatCode="#,##0.0,,">
                  <c:v>160167705.22999999</c:v>
                </c:pt>
                <c:pt idx="5" formatCode="#,##0.0,,">
                  <c:v>68604719.900000006</c:v>
                </c:pt>
                <c:pt idx="6" formatCode="#,##0.0,,">
                  <c:v>402475005.36000001</c:v>
                </c:pt>
                <c:pt idx="7" formatCode="#,##0.0,,">
                  <c:v>119991149.47999999</c:v>
                </c:pt>
                <c:pt idx="9" formatCode="#,##0.0,,">
                  <c:v>118059389.98999999</c:v>
                </c:pt>
                <c:pt idx="10" formatCode="#,##0.0,,">
                  <c:v>63870474.030000001</c:v>
                </c:pt>
              </c:numCache>
            </c:numRef>
          </c:val>
          <c:extLst>
            <c:ext xmlns:c16="http://schemas.microsoft.com/office/drawing/2014/chart" uri="{C3380CC4-5D6E-409C-BE32-E72D297353CC}">
              <c16:uniqueId val="{00000000-BA47-234D-B8BF-DF427A8B3F71}"/>
            </c:ext>
          </c:extLst>
        </c:ser>
        <c:ser>
          <c:idx val="1"/>
          <c:order val="1"/>
          <c:tx>
            <c:strRef>
              <c:f>Global!$C$54:$C$55</c:f>
              <c:strCache>
                <c:ptCount val="1"/>
                <c:pt idx="0">
                  <c:v>2. Formas Finas y Materiales </c:v>
                </c:pt>
              </c:strCache>
            </c:strRef>
          </c:tx>
          <c:spPr>
            <a:solidFill>
              <a:srgbClr val="E70000"/>
            </a:solidFill>
            <a:ln>
              <a:noFill/>
            </a:ln>
            <a:effectLst/>
          </c:spPr>
          <c:invertIfNegative val="0"/>
          <c:cat>
            <c:strRef>
              <c:f>Global!$A$56:$A$67</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Global!$C$56:$C$67</c:f>
              <c:numCache>
                <c:formatCode>#,##0.0,,</c:formatCode>
                <c:ptCount val="11"/>
                <c:pt idx="0">
                  <c:v>783900</c:v>
                </c:pt>
                <c:pt idx="1">
                  <c:v>11963614.470000001</c:v>
                </c:pt>
                <c:pt idx="2">
                  <c:v>41969796.280000001</c:v>
                </c:pt>
                <c:pt idx="3">
                  <c:v>161618583.28</c:v>
                </c:pt>
                <c:pt idx="5">
                  <c:v>39034000</c:v>
                </c:pt>
                <c:pt idx="6">
                  <c:v>500958511.18000007</c:v>
                </c:pt>
                <c:pt idx="7">
                  <c:v>57979932</c:v>
                </c:pt>
                <c:pt idx="8">
                  <c:v>11275427.82</c:v>
                </c:pt>
                <c:pt idx="9">
                  <c:v>105927554.04000001</c:v>
                </c:pt>
              </c:numCache>
            </c:numRef>
          </c:val>
          <c:extLst>
            <c:ext xmlns:c16="http://schemas.microsoft.com/office/drawing/2014/chart" uri="{C3380CC4-5D6E-409C-BE32-E72D297353CC}">
              <c16:uniqueId val="{00000001-BA47-234D-B8BF-DF427A8B3F71}"/>
            </c:ext>
          </c:extLst>
        </c:ser>
        <c:ser>
          <c:idx val="2"/>
          <c:order val="2"/>
          <c:tx>
            <c:strRef>
              <c:f>Global!$D$54:$D$55</c:f>
              <c:strCache>
                <c:ptCount val="1"/>
                <c:pt idx="0">
                  <c:v>3. SERIPLAST de México </c:v>
                </c:pt>
              </c:strCache>
            </c:strRef>
          </c:tx>
          <c:spPr>
            <a:solidFill>
              <a:schemeClr val="accent4"/>
            </a:solidFill>
            <a:ln>
              <a:noFill/>
            </a:ln>
            <a:effectLst/>
          </c:spPr>
          <c:invertIfNegative val="0"/>
          <c:cat>
            <c:strRef>
              <c:f>Global!$A$56:$A$67</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Global!$D$56:$D$67</c:f>
              <c:numCache>
                <c:formatCode>#,##0.0,,</c:formatCode>
                <c:ptCount val="11"/>
                <c:pt idx="0">
                  <c:v>11484000</c:v>
                </c:pt>
                <c:pt idx="1">
                  <c:v>233620900.48000002</c:v>
                </c:pt>
                <c:pt idx="2">
                  <c:v>135383391.19999999</c:v>
                </c:pt>
              </c:numCache>
            </c:numRef>
          </c:val>
          <c:extLst>
            <c:ext xmlns:c16="http://schemas.microsoft.com/office/drawing/2014/chart" uri="{C3380CC4-5D6E-409C-BE32-E72D297353CC}">
              <c16:uniqueId val="{00000002-BA47-234D-B8BF-DF427A8B3F71}"/>
            </c:ext>
          </c:extLst>
        </c:ser>
        <c:ser>
          <c:idx val="3"/>
          <c:order val="3"/>
          <c:tx>
            <c:strRef>
              <c:f>Global!$E$54:$E$55</c:f>
              <c:strCache>
                <c:ptCount val="1"/>
                <c:pt idx="0">
                  <c:v>4. Comercializadora JVLY </c:v>
                </c:pt>
              </c:strCache>
            </c:strRef>
          </c:tx>
          <c:spPr>
            <a:solidFill>
              <a:srgbClr val="588234"/>
            </a:solidFill>
            <a:ln>
              <a:noFill/>
            </a:ln>
            <a:effectLst/>
          </c:spPr>
          <c:invertIfNegative val="0"/>
          <c:cat>
            <c:strRef>
              <c:f>Global!$A$56:$A$67</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Global!$E$56:$E$67</c:f>
              <c:numCache>
                <c:formatCode>General</c:formatCode>
                <c:ptCount val="11"/>
                <c:pt idx="9" formatCode="#,##0.0,,">
                  <c:v>234701555.31999999</c:v>
                </c:pt>
              </c:numCache>
            </c:numRef>
          </c:val>
          <c:extLst>
            <c:ext xmlns:c16="http://schemas.microsoft.com/office/drawing/2014/chart" uri="{C3380CC4-5D6E-409C-BE32-E72D297353CC}">
              <c16:uniqueId val="{00000003-BA47-234D-B8BF-DF427A8B3F71}"/>
            </c:ext>
          </c:extLst>
        </c:ser>
        <c:ser>
          <c:idx val="4"/>
          <c:order val="4"/>
          <c:tx>
            <c:strRef>
              <c:f>Global!$F$54:$F$55</c:f>
              <c:strCache>
                <c:ptCount val="1"/>
                <c:pt idx="0">
                  <c:v>5. Corporativo ZEG </c:v>
                </c:pt>
              </c:strCache>
            </c:strRef>
          </c:tx>
          <c:spPr>
            <a:solidFill>
              <a:srgbClr val="2F5598"/>
            </a:solidFill>
            <a:ln>
              <a:noFill/>
            </a:ln>
            <a:effectLst/>
          </c:spPr>
          <c:invertIfNegative val="0"/>
          <c:cat>
            <c:strRef>
              <c:f>Global!$A$56:$A$67</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Global!$F$56:$F$67</c:f>
              <c:numCache>
                <c:formatCode>#,##0.0,,</c:formatCode>
                <c:ptCount val="11"/>
                <c:pt idx="1">
                  <c:v>5818747.9199999999</c:v>
                </c:pt>
                <c:pt idx="4">
                  <c:v>467247</c:v>
                </c:pt>
                <c:pt idx="6">
                  <c:v>896417.84</c:v>
                </c:pt>
                <c:pt idx="7">
                  <c:v>832254.99</c:v>
                </c:pt>
                <c:pt idx="8">
                  <c:v>93192015.819999993</c:v>
                </c:pt>
                <c:pt idx="9">
                  <c:v>123738754.97999999</c:v>
                </c:pt>
              </c:numCache>
            </c:numRef>
          </c:val>
          <c:extLst>
            <c:ext xmlns:c16="http://schemas.microsoft.com/office/drawing/2014/chart" uri="{C3380CC4-5D6E-409C-BE32-E72D297353CC}">
              <c16:uniqueId val="{00000004-BA47-234D-B8BF-DF427A8B3F71}"/>
            </c:ext>
          </c:extLst>
        </c:ser>
        <c:ser>
          <c:idx val="5"/>
          <c:order val="5"/>
          <c:tx>
            <c:strRef>
              <c:f>Global!$G$54:$G$55</c:f>
              <c:strCache>
                <c:ptCount val="1"/>
                <c:pt idx="0">
                  <c:v>6. Formas Finas Fernando Fernández </c:v>
                </c:pt>
              </c:strCache>
            </c:strRef>
          </c:tx>
          <c:spPr>
            <a:solidFill>
              <a:srgbClr val="E23799"/>
            </a:solidFill>
            <a:ln>
              <a:noFill/>
            </a:ln>
            <a:effectLst/>
          </c:spPr>
          <c:invertIfNegative val="0"/>
          <c:cat>
            <c:strRef>
              <c:f>Global!$A$56:$A$67</c:f>
              <c:strCache>
                <c:ptCount val="11"/>
                <c:pt idx="0">
                  <c:v>2015</c:v>
                </c:pt>
                <c:pt idx="1">
                  <c:v>2016</c:v>
                </c:pt>
                <c:pt idx="2">
                  <c:v>2017</c:v>
                </c:pt>
                <c:pt idx="3">
                  <c:v>2018</c:v>
                </c:pt>
                <c:pt idx="4">
                  <c:v>2019</c:v>
                </c:pt>
                <c:pt idx="5">
                  <c:v>2020</c:v>
                </c:pt>
                <c:pt idx="6">
                  <c:v>2021</c:v>
                </c:pt>
                <c:pt idx="7">
                  <c:v>2022</c:v>
                </c:pt>
                <c:pt idx="8">
                  <c:v>2023</c:v>
                </c:pt>
                <c:pt idx="9">
                  <c:v>2024</c:v>
                </c:pt>
                <c:pt idx="10">
                  <c:v>2025</c:v>
                </c:pt>
              </c:strCache>
            </c:strRef>
          </c:cat>
          <c:val>
            <c:numRef>
              <c:f>Global!$G$56:$G$67</c:f>
              <c:numCache>
                <c:formatCode>General</c:formatCode>
                <c:ptCount val="11"/>
                <c:pt idx="6" formatCode="#,##0.0,,">
                  <c:v>3668033.216</c:v>
                </c:pt>
                <c:pt idx="8" formatCode="#,##0.0,,">
                  <c:v>31802032.199999999</c:v>
                </c:pt>
              </c:numCache>
            </c:numRef>
          </c:val>
          <c:extLst>
            <c:ext xmlns:c16="http://schemas.microsoft.com/office/drawing/2014/chart" uri="{C3380CC4-5D6E-409C-BE32-E72D297353CC}">
              <c16:uniqueId val="{00000005-BA47-234D-B8BF-DF427A8B3F71}"/>
            </c:ext>
          </c:extLst>
        </c:ser>
        <c:dLbls>
          <c:showLegendKey val="0"/>
          <c:showVal val="0"/>
          <c:showCatName val="0"/>
          <c:showSerName val="0"/>
          <c:showPercent val="0"/>
          <c:showBubbleSize val="0"/>
        </c:dLbls>
        <c:gapWidth val="20"/>
        <c:overlap val="100"/>
        <c:axId val="1435097728"/>
        <c:axId val="1435100640"/>
      </c:barChart>
      <c:catAx>
        <c:axId val="1435097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defRPr>
            </a:pPr>
            <a:endParaRPr lang="es-MX"/>
          </a:p>
        </c:txPr>
        <c:crossAx val="1435100640"/>
        <c:crosses val="autoZero"/>
        <c:auto val="1"/>
        <c:lblAlgn val="ctr"/>
        <c:lblOffset val="100"/>
        <c:noMultiLvlLbl val="0"/>
      </c:catAx>
      <c:valAx>
        <c:axId val="1435100640"/>
        <c:scaling>
          <c:orientation val="minMax"/>
        </c:scaling>
        <c:delete val="1"/>
        <c:axPos val="l"/>
        <c:numFmt formatCode="General" sourceLinked="1"/>
        <c:majorTickMark val="none"/>
        <c:minorTickMark val="none"/>
        <c:tickLblPos val="nextTo"/>
        <c:crossAx val="1435097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Noto Sans" panose="020B0502040504020204" pitchFamily="34" charset="0"/>
              <a:ea typeface="Noto Sans" panose="020B0502040504020204" pitchFamily="34" charset="0"/>
              <a:cs typeface="Noto Sans" panose="020B0502040504020204" pitchFamily="34" charset="0"/>
            </a:defRPr>
          </a:pPr>
          <a:endParaRPr lang="es-MX"/>
        </a:p>
      </c:txPr>
    </c:legend>
    <c:plotVisOnly val="1"/>
    <c:dispBlanksAs val="gap"/>
    <c:showDLblsOverMax val="0"/>
  </c:chart>
  <c:spPr>
    <a:noFill/>
    <a:ln>
      <a:noFill/>
    </a:ln>
    <a:effectLst/>
  </c:spPr>
  <c:txPr>
    <a:bodyPr/>
    <a:lstStyle/>
    <a:p>
      <a:pPr>
        <a:defRPr>
          <a:latin typeface="Noto Sans" panose="020B0502040504020204" pitchFamily="34" charset="0"/>
          <a:ea typeface="Noto Sans" panose="020B0502040504020204" pitchFamily="34" charset="0"/>
          <a:cs typeface="Noto Sans" panose="020B0502040504020204" pitchFamily="34" charset="0"/>
        </a:defRPr>
      </a:pPr>
      <a:endParaRPr lang="es-MX"/>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927D54E-8C2E-5140-8C91-3FEA4A3AB809}"/>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dirty="0"/>
          </a:p>
        </p:txBody>
      </p:sp>
      <p:sp>
        <p:nvSpPr>
          <p:cNvPr id="3" name="Marcador de fecha 2">
            <a:extLst>
              <a:ext uri="{FF2B5EF4-FFF2-40B4-BE49-F238E27FC236}">
                <a16:creationId xmlns:a16="http://schemas.microsoft.com/office/drawing/2014/main" id="{F2D13BB7-3677-894F-9A14-A006787831D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F95092CE-056A-8E4F-AA38-7AF6D4E38A72}" type="datetimeFigureOut">
              <a:rPr lang="es-MX" smtClean="0"/>
              <a:t>05/11/2026</a:t>
            </a:fld>
            <a:endParaRPr lang="es-MX" dirty="0"/>
          </a:p>
        </p:txBody>
      </p:sp>
      <p:sp>
        <p:nvSpPr>
          <p:cNvPr id="4" name="Marcador de pie de página 3">
            <a:extLst>
              <a:ext uri="{FF2B5EF4-FFF2-40B4-BE49-F238E27FC236}">
                <a16:creationId xmlns:a16="http://schemas.microsoft.com/office/drawing/2014/main" id="{21DC28EA-8CAC-E143-B39A-5889FAF72990}"/>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dirty="0"/>
          </a:p>
        </p:txBody>
      </p:sp>
      <p:sp>
        <p:nvSpPr>
          <p:cNvPr id="5" name="Marcador de número de diapositiva 4">
            <a:extLst>
              <a:ext uri="{FF2B5EF4-FFF2-40B4-BE49-F238E27FC236}">
                <a16:creationId xmlns:a16="http://schemas.microsoft.com/office/drawing/2014/main" id="{68C73B85-DAD0-4144-A9F5-B99516FD338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283F5F3-A0C0-064E-A21B-3D52FC9E23D3}" type="slidenum">
              <a:rPr lang="es-MX" smtClean="0"/>
              <a:t>‹Nº›</a:t>
            </a:fld>
            <a:endParaRPr lang="es-MX" dirty="0"/>
          </a:p>
        </p:txBody>
      </p:sp>
    </p:spTree>
    <p:extLst>
      <p:ext uri="{BB962C8B-B14F-4D97-AF65-F5344CB8AC3E}">
        <p14:creationId xmlns:p14="http://schemas.microsoft.com/office/powerpoint/2010/main" val="2495397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dirty="0"/>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A0E016B-CAC3-6B4C-90C0-D7AA6A747DA3}" type="datetimeFigureOut">
              <a:rPr lang="es-MX" smtClean="0"/>
              <a:t>05/11/2026</a:t>
            </a:fld>
            <a:endParaRPr lang="es-MX" dirty="0"/>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s-MX" dirty="0"/>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dirty="0"/>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ABF3107-FFE8-3645-B89F-777090C37BF5}" type="slidenum">
              <a:rPr lang="es-MX" smtClean="0"/>
              <a:t>‹Nº›</a:t>
            </a:fld>
            <a:endParaRPr lang="es-MX" dirty="0"/>
          </a:p>
        </p:txBody>
      </p:sp>
    </p:spTree>
    <p:extLst>
      <p:ext uri="{BB962C8B-B14F-4D97-AF65-F5344CB8AC3E}">
        <p14:creationId xmlns:p14="http://schemas.microsoft.com/office/powerpoint/2010/main" val="3198904202"/>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9</a:t>
            </a:fld>
            <a:endParaRPr lang="es-MX" dirty="0"/>
          </a:p>
        </p:txBody>
      </p:sp>
    </p:spTree>
    <p:extLst>
      <p:ext uri="{BB962C8B-B14F-4D97-AF65-F5344CB8AC3E}">
        <p14:creationId xmlns:p14="http://schemas.microsoft.com/office/powerpoint/2010/main" val="7539948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Diapositiva de títul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ítulo 1">
            <a:extLst>
              <a:ext uri="{FF2B5EF4-FFF2-40B4-BE49-F238E27FC236}">
                <a16:creationId xmlns:a16="http://schemas.microsoft.com/office/drawing/2014/main" id="{65FA3155-C2F3-281E-9E5D-2F820D82BE4B}"/>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9" name="Marcador de contenido 2">
            <a:extLst>
              <a:ext uri="{FF2B5EF4-FFF2-40B4-BE49-F238E27FC236}">
                <a16:creationId xmlns:a16="http://schemas.microsoft.com/office/drawing/2014/main" id="{FD7975D1-8E3E-676E-939C-B03AD0234A3F}"/>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a:t>00 de mes de 2026</a:t>
            </a:r>
          </a:p>
        </p:txBody>
      </p:sp>
    </p:spTree>
    <p:extLst>
      <p:ext uri="{BB962C8B-B14F-4D97-AF65-F5344CB8AC3E}">
        <p14:creationId xmlns:p14="http://schemas.microsoft.com/office/powerpoint/2010/main" val="19164162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Diapositiva de títul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EE6A5B-64E1-B558-A913-65E0DB3EBC3E}"/>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chemeClr val="bg1"/>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68A70B2C-1C08-A504-6DF2-AE2184A5519C}"/>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E7D395"/>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a:t>00 de mes de 2026</a:t>
            </a:r>
          </a:p>
        </p:txBody>
      </p:sp>
      <p:pic>
        <p:nvPicPr>
          <p:cNvPr id="4" name="Marcador de contenido 9">
            <a:extLst>
              <a:ext uri="{FF2B5EF4-FFF2-40B4-BE49-F238E27FC236}">
                <a16:creationId xmlns:a16="http://schemas.microsoft.com/office/drawing/2014/main" id="{CDA41403-8F16-B9CA-FE47-D9E178A798F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50241" y="162902"/>
            <a:ext cx="3534555" cy="572953"/>
          </a:xfrm>
          <a:prstGeom prst="rect">
            <a:avLst/>
          </a:prstGeom>
        </p:spPr>
      </p:pic>
    </p:spTree>
    <p:extLst>
      <p:ext uri="{BB962C8B-B14F-4D97-AF65-F5344CB8AC3E}">
        <p14:creationId xmlns:p14="http://schemas.microsoft.com/office/powerpoint/2010/main" val="2877643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Diapositiva de títul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ítulo 1">
            <a:extLst>
              <a:ext uri="{FF2B5EF4-FFF2-40B4-BE49-F238E27FC236}">
                <a16:creationId xmlns:a16="http://schemas.microsoft.com/office/drawing/2014/main" id="{29FCE891-2873-1849-A37C-A2CF6D30A712}"/>
              </a:ext>
            </a:extLst>
          </p:cNvPr>
          <p:cNvSpPr txBox="1">
            <a:spLocks/>
          </p:cNvSpPr>
          <p:nvPr userDrawn="1"/>
        </p:nvSpPr>
        <p:spPr>
          <a:xfrm>
            <a:off x="838200" y="1669777"/>
            <a:ext cx="10515600" cy="13255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b="0" i="0" kern="1200">
                <a:solidFill>
                  <a:srgbClr val="A42145"/>
                </a:solidFill>
                <a:latin typeface="Montserrat SemiBold" panose="00000700000000000000" pitchFamily="2" charset="0"/>
                <a:ea typeface="+mj-ea"/>
                <a:cs typeface="+mj-cs"/>
              </a:defRPr>
            </a:lvl1pPr>
          </a:lstStyle>
          <a:p>
            <a:endParaRPr lang="es-MX" sz="4400" dirty="0"/>
          </a:p>
        </p:txBody>
      </p:sp>
      <p:sp>
        <p:nvSpPr>
          <p:cNvPr id="2" name="Título 1">
            <a:extLst>
              <a:ext uri="{FF2B5EF4-FFF2-40B4-BE49-F238E27FC236}">
                <a16:creationId xmlns:a16="http://schemas.microsoft.com/office/drawing/2014/main" id="{D3137A33-B79A-F64E-F541-047F8AB686E6}"/>
              </a:ext>
            </a:extLst>
          </p:cNvPr>
          <p:cNvSpPr>
            <a:spLocks noGrp="1"/>
          </p:cNvSpPr>
          <p:nvPr>
            <p:ph type="title" hasCustomPrompt="1"/>
          </p:nvPr>
        </p:nvSpPr>
        <p:spPr>
          <a:xfrm>
            <a:off x="3006246" y="1955870"/>
            <a:ext cx="8822533" cy="1325563"/>
          </a:xfrm>
          <a:prstGeom prst="rect">
            <a:avLst/>
          </a:prstGeom>
          <a:noFill/>
        </p:spPr>
        <p:txBody>
          <a:bodyPr/>
          <a:lstStyle>
            <a:lvl1pPr algn="l">
              <a:defRPr b="1" i="0">
                <a:solidFill>
                  <a:srgbClr val="9C2148"/>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8" name="Marcador de contenido 2">
            <a:extLst>
              <a:ext uri="{FF2B5EF4-FFF2-40B4-BE49-F238E27FC236}">
                <a16:creationId xmlns:a16="http://schemas.microsoft.com/office/drawing/2014/main" id="{E6EEB876-5382-B56F-2136-D31B7128E8CE}"/>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a:t>00 de mes de 2026</a:t>
            </a:r>
          </a:p>
        </p:txBody>
      </p:sp>
      <p:pic>
        <p:nvPicPr>
          <p:cNvPr id="6" name="Imagen 5">
            <a:extLst>
              <a:ext uri="{FF2B5EF4-FFF2-40B4-BE49-F238E27FC236}">
                <a16:creationId xmlns:a16="http://schemas.microsoft.com/office/drawing/2014/main" id="{BC41F309-178B-2C50-2DD0-678DB87591A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9997613" y="0"/>
            <a:ext cx="1740297" cy="797000"/>
          </a:xfrm>
          <a:prstGeom prst="rect">
            <a:avLst/>
          </a:prstGeom>
        </p:spPr>
      </p:pic>
    </p:spTree>
    <p:extLst>
      <p:ext uri="{BB962C8B-B14F-4D97-AF65-F5344CB8AC3E}">
        <p14:creationId xmlns:p14="http://schemas.microsoft.com/office/powerpoint/2010/main" val="27836569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ítulo 1">
            <a:extLst>
              <a:ext uri="{FF2B5EF4-FFF2-40B4-BE49-F238E27FC236}">
                <a16:creationId xmlns:a16="http://schemas.microsoft.com/office/drawing/2014/main" id="{29FCE891-2873-1849-A37C-A2CF6D30A712}"/>
              </a:ext>
            </a:extLst>
          </p:cNvPr>
          <p:cNvSpPr txBox="1">
            <a:spLocks/>
          </p:cNvSpPr>
          <p:nvPr userDrawn="1"/>
        </p:nvSpPr>
        <p:spPr>
          <a:xfrm>
            <a:off x="838200" y="1669777"/>
            <a:ext cx="10515600" cy="13255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b="0" i="0" kern="1200">
                <a:solidFill>
                  <a:srgbClr val="A42145"/>
                </a:solidFill>
                <a:latin typeface="Montserrat SemiBold" panose="00000700000000000000" pitchFamily="2" charset="0"/>
                <a:ea typeface="+mj-ea"/>
                <a:cs typeface="+mj-cs"/>
              </a:defRPr>
            </a:lvl1pPr>
          </a:lstStyle>
          <a:p>
            <a:endParaRPr lang="es-MX" sz="4400" dirty="0"/>
          </a:p>
        </p:txBody>
      </p:sp>
      <p:pic>
        <p:nvPicPr>
          <p:cNvPr id="6" name="Imagen 5">
            <a:extLst>
              <a:ext uri="{FF2B5EF4-FFF2-40B4-BE49-F238E27FC236}">
                <a16:creationId xmlns:a16="http://schemas.microsoft.com/office/drawing/2014/main" id="{BC41F309-178B-2C50-2DD0-678DB87591A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55425" y="0"/>
            <a:ext cx="3752034" cy="797000"/>
          </a:xfrm>
          <a:prstGeom prst="rect">
            <a:avLst/>
          </a:prstGeom>
        </p:spPr>
      </p:pic>
    </p:spTree>
    <p:extLst>
      <p:ext uri="{BB962C8B-B14F-4D97-AF65-F5344CB8AC3E}">
        <p14:creationId xmlns:p14="http://schemas.microsoft.com/office/powerpoint/2010/main" val="216134911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Diapositiva de títul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ítulo 1">
            <a:extLst>
              <a:ext uri="{FF2B5EF4-FFF2-40B4-BE49-F238E27FC236}">
                <a16:creationId xmlns:a16="http://schemas.microsoft.com/office/drawing/2014/main" id="{29FCE891-2873-1849-A37C-A2CF6D30A712}"/>
              </a:ext>
            </a:extLst>
          </p:cNvPr>
          <p:cNvSpPr txBox="1">
            <a:spLocks/>
          </p:cNvSpPr>
          <p:nvPr userDrawn="1"/>
        </p:nvSpPr>
        <p:spPr>
          <a:xfrm>
            <a:off x="838200" y="1669777"/>
            <a:ext cx="10515600" cy="13255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b="0" i="0" kern="1200">
                <a:solidFill>
                  <a:srgbClr val="A42145"/>
                </a:solidFill>
                <a:latin typeface="Montserrat SemiBold" panose="00000700000000000000" pitchFamily="2" charset="0"/>
                <a:ea typeface="+mj-ea"/>
                <a:cs typeface="+mj-cs"/>
              </a:defRPr>
            </a:lvl1pPr>
          </a:lstStyle>
          <a:p>
            <a:endParaRPr lang="es-MX" sz="4400" dirty="0"/>
          </a:p>
        </p:txBody>
      </p:sp>
      <p:sp>
        <p:nvSpPr>
          <p:cNvPr id="2" name="Título 1">
            <a:extLst>
              <a:ext uri="{FF2B5EF4-FFF2-40B4-BE49-F238E27FC236}">
                <a16:creationId xmlns:a16="http://schemas.microsoft.com/office/drawing/2014/main" id="{D3137A33-B79A-F64E-F541-047F8AB686E6}"/>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8" name="Marcador de contenido 2">
            <a:extLst>
              <a:ext uri="{FF2B5EF4-FFF2-40B4-BE49-F238E27FC236}">
                <a16:creationId xmlns:a16="http://schemas.microsoft.com/office/drawing/2014/main" id="{E6EEB876-5382-B56F-2136-D31B7128E8CE}"/>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a:t>00 de mes de 2026</a:t>
            </a:r>
          </a:p>
        </p:txBody>
      </p:sp>
      <p:pic>
        <p:nvPicPr>
          <p:cNvPr id="4" name="Marcador de contenido 9">
            <a:extLst>
              <a:ext uri="{FF2B5EF4-FFF2-40B4-BE49-F238E27FC236}">
                <a16:creationId xmlns:a16="http://schemas.microsoft.com/office/drawing/2014/main" id="{F971B568-9FD4-252A-2892-8AE2ADD29D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50241" y="162902"/>
            <a:ext cx="3534555" cy="572953"/>
          </a:xfrm>
          <a:prstGeom prst="rect">
            <a:avLst/>
          </a:prstGeom>
        </p:spPr>
      </p:pic>
    </p:spTree>
    <p:extLst>
      <p:ext uri="{BB962C8B-B14F-4D97-AF65-F5344CB8AC3E}">
        <p14:creationId xmlns:p14="http://schemas.microsoft.com/office/powerpoint/2010/main" val="31153242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Diapositiva de títul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ítulo 1">
            <a:extLst>
              <a:ext uri="{FF2B5EF4-FFF2-40B4-BE49-F238E27FC236}">
                <a16:creationId xmlns:a16="http://schemas.microsoft.com/office/drawing/2014/main" id="{29FCE891-2873-1849-A37C-A2CF6D30A712}"/>
              </a:ext>
            </a:extLst>
          </p:cNvPr>
          <p:cNvSpPr txBox="1">
            <a:spLocks/>
          </p:cNvSpPr>
          <p:nvPr userDrawn="1"/>
        </p:nvSpPr>
        <p:spPr>
          <a:xfrm>
            <a:off x="838200" y="1669777"/>
            <a:ext cx="10515600" cy="13255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b="0" i="0" kern="1200">
                <a:solidFill>
                  <a:srgbClr val="A42145"/>
                </a:solidFill>
                <a:latin typeface="Montserrat SemiBold" panose="00000700000000000000" pitchFamily="2" charset="0"/>
                <a:ea typeface="+mj-ea"/>
                <a:cs typeface="+mj-cs"/>
              </a:defRPr>
            </a:lvl1pPr>
          </a:lstStyle>
          <a:p>
            <a:endParaRPr lang="es-MX" sz="4400" dirty="0"/>
          </a:p>
        </p:txBody>
      </p:sp>
      <p:sp>
        <p:nvSpPr>
          <p:cNvPr id="2" name="Título 1">
            <a:extLst>
              <a:ext uri="{FF2B5EF4-FFF2-40B4-BE49-F238E27FC236}">
                <a16:creationId xmlns:a16="http://schemas.microsoft.com/office/drawing/2014/main" id="{D3137A33-B79A-F64E-F541-047F8AB686E6}"/>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chemeClr val="bg1"/>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8" name="Marcador de contenido 2">
            <a:extLst>
              <a:ext uri="{FF2B5EF4-FFF2-40B4-BE49-F238E27FC236}">
                <a16:creationId xmlns:a16="http://schemas.microsoft.com/office/drawing/2014/main" id="{E6EEB876-5382-B56F-2136-D31B7128E8CE}"/>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chemeClr val="bg1"/>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a:t>00 de mes de 2026</a:t>
            </a:r>
          </a:p>
        </p:txBody>
      </p:sp>
      <p:pic>
        <p:nvPicPr>
          <p:cNvPr id="3" name="Marcador de contenido 9">
            <a:extLst>
              <a:ext uri="{FF2B5EF4-FFF2-40B4-BE49-F238E27FC236}">
                <a16:creationId xmlns:a16="http://schemas.microsoft.com/office/drawing/2014/main" id="{76505168-9351-9E30-8884-68FCD37FCDB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50241" y="162902"/>
            <a:ext cx="3534555" cy="572953"/>
          </a:xfrm>
          <a:prstGeom prst="rect">
            <a:avLst/>
          </a:prstGeom>
        </p:spPr>
      </p:pic>
    </p:spTree>
    <p:extLst>
      <p:ext uri="{BB962C8B-B14F-4D97-AF65-F5344CB8AC3E}">
        <p14:creationId xmlns:p14="http://schemas.microsoft.com/office/powerpoint/2010/main" val="1823596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Diapositiva de títul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Título 1">
            <a:extLst>
              <a:ext uri="{FF2B5EF4-FFF2-40B4-BE49-F238E27FC236}">
                <a16:creationId xmlns:a16="http://schemas.microsoft.com/office/drawing/2014/main" id="{29FCE891-2873-1849-A37C-A2CF6D30A712}"/>
              </a:ext>
            </a:extLst>
          </p:cNvPr>
          <p:cNvSpPr txBox="1">
            <a:spLocks/>
          </p:cNvSpPr>
          <p:nvPr userDrawn="1"/>
        </p:nvSpPr>
        <p:spPr>
          <a:xfrm>
            <a:off x="838200" y="1669777"/>
            <a:ext cx="10515600" cy="13255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400" b="0" i="0" kern="1200">
                <a:solidFill>
                  <a:srgbClr val="A42145"/>
                </a:solidFill>
                <a:latin typeface="Montserrat SemiBold" panose="00000700000000000000" pitchFamily="2" charset="0"/>
                <a:ea typeface="+mj-ea"/>
                <a:cs typeface="+mj-cs"/>
              </a:defRPr>
            </a:lvl1pPr>
          </a:lstStyle>
          <a:p>
            <a:endParaRPr lang="es-MX" sz="4400" dirty="0"/>
          </a:p>
        </p:txBody>
      </p:sp>
      <p:sp>
        <p:nvSpPr>
          <p:cNvPr id="2" name="Título 1">
            <a:extLst>
              <a:ext uri="{FF2B5EF4-FFF2-40B4-BE49-F238E27FC236}">
                <a16:creationId xmlns:a16="http://schemas.microsoft.com/office/drawing/2014/main" id="{D3137A33-B79A-F64E-F541-047F8AB686E6}"/>
              </a:ext>
            </a:extLst>
          </p:cNvPr>
          <p:cNvSpPr>
            <a:spLocks noGrp="1"/>
          </p:cNvSpPr>
          <p:nvPr>
            <p:ph type="title" hasCustomPrompt="1"/>
          </p:nvPr>
        </p:nvSpPr>
        <p:spPr>
          <a:xfrm>
            <a:off x="1684733" y="1955870"/>
            <a:ext cx="8822533" cy="1325563"/>
          </a:xfrm>
          <a:prstGeom prst="rect">
            <a:avLst/>
          </a:prstGeom>
          <a:noFill/>
        </p:spPr>
        <p:txBody>
          <a:bodyPr/>
          <a:lstStyle>
            <a:lvl1pPr algn="l">
              <a:defRPr b="1" i="0">
                <a:solidFill>
                  <a:srgbClr val="9C2148"/>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8" name="Marcador de contenido 2">
            <a:extLst>
              <a:ext uri="{FF2B5EF4-FFF2-40B4-BE49-F238E27FC236}">
                <a16:creationId xmlns:a16="http://schemas.microsoft.com/office/drawing/2014/main" id="{E6EEB876-5382-B56F-2136-D31B7128E8CE}"/>
              </a:ext>
            </a:extLst>
          </p:cNvPr>
          <p:cNvSpPr>
            <a:spLocks noGrp="1"/>
          </p:cNvSpPr>
          <p:nvPr>
            <p:ph idx="1" hasCustomPrompt="1"/>
          </p:nvPr>
        </p:nvSpPr>
        <p:spPr>
          <a:xfrm>
            <a:off x="363220" y="3460818"/>
            <a:ext cx="11465560" cy="365125"/>
          </a:xfrm>
          <a:prstGeom prst="rect">
            <a:avLst/>
          </a:prstGeom>
        </p:spPr>
        <p:txBody>
          <a:bodyPr>
            <a:noAutofit/>
          </a:bodyPr>
          <a:lstStyle>
            <a:lvl1pPr marL="0" indent="0" algn="ctr">
              <a:buNone/>
              <a:defRPr sz="2000" b="0" i="0">
                <a:solidFill>
                  <a:srgbClr val="6E152E"/>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a:t>00 de mes de 2026</a:t>
            </a:r>
          </a:p>
        </p:txBody>
      </p:sp>
      <p:pic>
        <p:nvPicPr>
          <p:cNvPr id="3" name="Imagen 2">
            <a:extLst>
              <a:ext uri="{FF2B5EF4-FFF2-40B4-BE49-F238E27FC236}">
                <a16:creationId xmlns:a16="http://schemas.microsoft.com/office/drawing/2014/main" id="{C1546442-6641-0CE2-DB64-C45E94494DC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54832"/>
          <a:stretch/>
        </p:blipFill>
        <p:spPr>
          <a:xfrm>
            <a:off x="10134043" y="0"/>
            <a:ext cx="1694737" cy="797000"/>
          </a:xfrm>
          <a:prstGeom prst="rect">
            <a:avLst/>
          </a:prstGeom>
        </p:spPr>
      </p:pic>
    </p:spTree>
    <p:extLst>
      <p:ext uri="{BB962C8B-B14F-4D97-AF65-F5344CB8AC3E}">
        <p14:creationId xmlns:p14="http://schemas.microsoft.com/office/powerpoint/2010/main" val="426415029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Diapositiva de tex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89CE3FC-652B-75A0-7C01-A07C269983EE}"/>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9C2148"/>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 40 </a:t>
            </a:r>
            <a:r>
              <a:rPr lang="es-ES" dirty="0" err="1"/>
              <a:t>pts</a:t>
            </a:r>
            <a:endParaRPr lang="es-MX" dirty="0"/>
          </a:p>
        </p:txBody>
      </p:sp>
      <p:sp>
        <p:nvSpPr>
          <p:cNvPr id="5" name="Marcador de contenido 2">
            <a:extLst>
              <a:ext uri="{FF2B5EF4-FFF2-40B4-BE49-F238E27FC236}">
                <a16:creationId xmlns:a16="http://schemas.microsoft.com/office/drawing/2014/main" id="{B38A2D54-41FD-25E7-12C6-E988EA08EDDD}"/>
              </a:ext>
            </a:extLst>
          </p:cNvPr>
          <p:cNvSpPr>
            <a:spLocks noGrp="1"/>
          </p:cNvSpPr>
          <p:nvPr>
            <p:ph idx="1" hasCustomPrompt="1"/>
          </p:nvPr>
        </p:nvSpPr>
        <p:spPr>
          <a:xfrm>
            <a:off x="293318" y="1478072"/>
            <a:ext cx="8465671" cy="4273024"/>
          </a:xfrm>
          <a:prstGeom prst="rect">
            <a:avLst/>
          </a:prstGeom>
        </p:spPr>
        <p:txBody>
          <a:bodyPr>
            <a:normAutofit/>
          </a:bodyPr>
          <a:lstStyle>
            <a:lvl1pPr marL="342900" indent="-342900" algn="l">
              <a:lnSpc>
                <a:spcPct val="100000"/>
              </a:lnSpc>
              <a:buFont typeface="Arial" panose="020B0604020202020204" pitchFamily="34" charset="0"/>
              <a:buChar char="•"/>
              <a:defRPr sz="2400" b="0" i="0">
                <a:solidFill>
                  <a:srgbClr val="404040"/>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MX" dirty="0"/>
              <a:t>Lorem ipsum dolor sit amet, consectetur adipiscing elit. Sed non risus. Suspendisse lectus tortor, dignissim sit amet, adipiscing nec, ultricies sed, dolor. Cras elementum ultrices diam. Maecenas ligula massa, varius a, semper congue, euismod non, mi. Proin porttitor, orci nec nonummy molestie. </a:t>
            </a:r>
          </a:p>
          <a:p>
            <a:r>
              <a:rPr lang="es-MX" dirty="0"/>
              <a:t>De 250 a 600 carácteres. </a:t>
            </a:r>
            <a:endParaRPr lang="es-ES" dirty="0"/>
          </a:p>
        </p:txBody>
      </p:sp>
      <p:pic>
        <p:nvPicPr>
          <p:cNvPr id="2" name="Marcador de contenido 7">
            <a:extLst>
              <a:ext uri="{FF2B5EF4-FFF2-40B4-BE49-F238E27FC236}">
                <a16:creationId xmlns:a16="http://schemas.microsoft.com/office/drawing/2014/main" id="{C778E0D5-7E26-963D-90DB-A281E3E4E0B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224057" y="137481"/>
            <a:ext cx="2967943" cy="598375"/>
          </a:xfrm>
          <a:prstGeom prst="rect">
            <a:avLst/>
          </a:prstGeom>
        </p:spPr>
      </p:pic>
    </p:spTree>
    <p:extLst>
      <p:ext uri="{BB962C8B-B14F-4D97-AF65-F5344CB8AC3E}">
        <p14:creationId xmlns:p14="http://schemas.microsoft.com/office/powerpoint/2010/main" val="4038974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1.1_Diapositiva de tex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89CE3FC-652B-75A0-7C01-A07C269983EE}"/>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9C2148"/>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 40 </a:t>
            </a:r>
            <a:r>
              <a:rPr lang="es-ES" dirty="0" err="1"/>
              <a:t>pts</a:t>
            </a:r>
            <a:endParaRPr lang="es-MX" dirty="0"/>
          </a:p>
        </p:txBody>
      </p:sp>
      <p:sp>
        <p:nvSpPr>
          <p:cNvPr id="5" name="Marcador de contenido 2">
            <a:extLst>
              <a:ext uri="{FF2B5EF4-FFF2-40B4-BE49-F238E27FC236}">
                <a16:creationId xmlns:a16="http://schemas.microsoft.com/office/drawing/2014/main" id="{B38A2D54-41FD-25E7-12C6-E988EA08EDDD}"/>
              </a:ext>
            </a:extLst>
          </p:cNvPr>
          <p:cNvSpPr>
            <a:spLocks noGrp="1"/>
          </p:cNvSpPr>
          <p:nvPr>
            <p:ph idx="1" hasCustomPrompt="1"/>
          </p:nvPr>
        </p:nvSpPr>
        <p:spPr>
          <a:xfrm>
            <a:off x="293318" y="1478072"/>
            <a:ext cx="8465671" cy="4273024"/>
          </a:xfrm>
          <a:prstGeom prst="rect">
            <a:avLst/>
          </a:prstGeom>
        </p:spPr>
        <p:txBody>
          <a:bodyPr>
            <a:normAutofit/>
          </a:bodyPr>
          <a:lstStyle>
            <a:lvl1pPr marL="342900" indent="-342900" algn="l">
              <a:lnSpc>
                <a:spcPct val="100000"/>
              </a:lnSpc>
              <a:buFont typeface="Arial" panose="020B0604020202020204" pitchFamily="34" charset="0"/>
              <a:buChar char="•"/>
              <a:defRPr sz="2400" b="0" i="0">
                <a:solidFill>
                  <a:srgbClr val="404040"/>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MX" dirty="0"/>
              <a:t>Lorem ipsum dolor sit amet, consectetur adipiscing elit. Sed non risus. Suspendisse lectus tortor, dignissim sit amet, adipiscing nec, ultricies sed, dolor. Cras elementum ultrices diam. Maecenas ligula massa, varius a, semper congue, euismod non, mi. Proin porttitor, orci nec nonummy molestie. </a:t>
            </a:r>
          </a:p>
          <a:p>
            <a:r>
              <a:rPr lang="es-MX" dirty="0"/>
              <a:t>De 250 a 600 carácteres. </a:t>
            </a:r>
            <a:endParaRPr lang="es-ES" dirty="0"/>
          </a:p>
        </p:txBody>
      </p:sp>
    </p:spTree>
    <p:extLst>
      <p:ext uri="{BB962C8B-B14F-4D97-AF65-F5344CB8AC3E}">
        <p14:creationId xmlns:p14="http://schemas.microsoft.com/office/powerpoint/2010/main" val="282911095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2_Diapositiva de gráfico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Marcador de fecha 3">
            <a:extLst>
              <a:ext uri="{FF2B5EF4-FFF2-40B4-BE49-F238E27FC236}">
                <a16:creationId xmlns:a16="http://schemas.microsoft.com/office/drawing/2014/main" id="{406B404F-E77F-8733-93AF-FA175D7BA9B2}"/>
              </a:ext>
            </a:extLst>
          </p:cNvPr>
          <p:cNvSpPr>
            <a:spLocks noGrp="1"/>
          </p:cNvSpPr>
          <p:nvPr>
            <p:ph type="dt" sz="half" idx="10"/>
          </p:nvPr>
        </p:nvSpPr>
        <p:spPr>
          <a:xfrm>
            <a:off x="838200" y="6356351"/>
            <a:ext cx="2743200" cy="365125"/>
          </a:xfrm>
        </p:spPr>
        <p:txBody>
          <a:bodyPr/>
          <a:lstStyle>
            <a:lvl1pPr>
              <a:defRPr>
                <a:latin typeface="Noto Sans Med" panose="020B0502040504020204" pitchFamily="34" charset="0"/>
                <a:ea typeface="Noto Sans Med" panose="020B0502040504020204" pitchFamily="34" charset="0"/>
                <a:cs typeface="Noto Sans Med" panose="020B0502040504020204" pitchFamily="34" charset="0"/>
              </a:defRPr>
            </a:lvl1pPr>
          </a:lstStyle>
          <a:p>
            <a:fld id="{62B8DF0E-90BF-EC4E-8934-156187A1162F}" type="datetimeFigureOut">
              <a:rPr lang="es-MX" smtClean="0"/>
              <a:pPr/>
              <a:t>05/11/2026</a:t>
            </a:fld>
            <a:endParaRPr lang="es-MX" dirty="0"/>
          </a:p>
        </p:txBody>
      </p:sp>
      <p:sp>
        <p:nvSpPr>
          <p:cNvPr id="13" name="Marcador de pie de página 4">
            <a:extLst>
              <a:ext uri="{FF2B5EF4-FFF2-40B4-BE49-F238E27FC236}">
                <a16:creationId xmlns:a16="http://schemas.microsoft.com/office/drawing/2014/main" id="{69EB8667-10C4-492C-B408-C1C193C77C4E}"/>
              </a:ext>
            </a:extLst>
          </p:cNvPr>
          <p:cNvSpPr>
            <a:spLocks noGrp="1"/>
          </p:cNvSpPr>
          <p:nvPr>
            <p:ph type="ftr" sz="quarter" idx="11"/>
          </p:nvPr>
        </p:nvSpPr>
        <p:spPr>
          <a:xfrm>
            <a:off x="4038600" y="6356351"/>
            <a:ext cx="4114800" cy="365125"/>
          </a:xfrm>
        </p:spPr>
        <p:txBody>
          <a:bodyPr/>
          <a:lstStyle>
            <a:lvl1pPr>
              <a:defRPr>
                <a:latin typeface="Noto Sans Med" panose="020B0502040504020204" pitchFamily="34" charset="0"/>
                <a:ea typeface="Noto Sans Med" panose="020B0502040504020204" pitchFamily="34" charset="0"/>
                <a:cs typeface="Noto Sans Med" panose="020B0502040504020204" pitchFamily="34" charset="0"/>
              </a:defRPr>
            </a:lvl1pPr>
          </a:lstStyle>
          <a:p>
            <a:endParaRPr lang="es-MX" dirty="0"/>
          </a:p>
        </p:txBody>
      </p:sp>
      <p:sp>
        <p:nvSpPr>
          <p:cNvPr id="14" name="Marcador de número de diapositiva 5">
            <a:extLst>
              <a:ext uri="{FF2B5EF4-FFF2-40B4-BE49-F238E27FC236}">
                <a16:creationId xmlns:a16="http://schemas.microsoft.com/office/drawing/2014/main" id="{2A69FD4B-4B1B-05A0-91F6-1CD6A4DC4DEA}"/>
              </a:ext>
            </a:extLst>
          </p:cNvPr>
          <p:cNvSpPr>
            <a:spLocks noGrp="1"/>
          </p:cNvSpPr>
          <p:nvPr>
            <p:ph type="sldNum" sz="quarter" idx="12"/>
          </p:nvPr>
        </p:nvSpPr>
        <p:spPr>
          <a:xfrm>
            <a:off x="8610600" y="6356351"/>
            <a:ext cx="2743200" cy="365125"/>
          </a:xfrm>
        </p:spPr>
        <p:txBody>
          <a:bodyPr/>
          <a:lstStyle>
            <a:lvl1pPr>
              <a:defRPr>
                <a:latin typeface="Noto Sans Med" panose="020B0502040504020204" pitchFamily="34" charset="0"/>
                <a:ea typeface="Noto Sans Med" panose="020B0502040504020204" pitchFamily="34" charset="0"/>
                <a:cs typeface="Noto Sans Med" panose="020B0502040504020204" pitchFamily="34" charset="0"/>
              </a:defRPr>
            </a:lvl1pPr>
          </a:lstStyle>
          <a:p>
            <a:fld id="{C119739B-ACC7-1A4E-906B-A9546BA1AB75}" type="slidenum">
              <a:rPr lang="es-MX" smtClean="0"/>
              <a:pPr/>
              <a:t>‹Nº›</a:t>
            </a:fld>
            <a:endParaRPr lang="es-MX" dirty="0"/>
          </a:p>
        </p:txBody>
      </p:sp>
      <p:sp>
        <p:nvSpPr>
          <p:cNvPr id="16" name="Marcador de contenido 2">
            <a:extLst>
              <a:ext uri="{FF2B5EF4-FFF2-40B4-BE49-F238E27FC236}">
                <a16:creationId xmlns:a16="http://schemas.microsoft.com/office/drawing/2014/main" id="{379E34AE-202E-6B66-01F7-73C46980205D}"/>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17" name="Título 1">
            <a:extLst>
              <a:ext uri="{FF2B5EF4-FFF2-40B4-BE49-F238E27FC236}">
                <a16:creationId xmlns:a16="http://schemas.microsoft.com/office/drawing/2014/main" id="{FFE5E6E7-68E4-D97D-00E8-E6CD0CD7C000}"/>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9C2148"/>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a:t>
            </a:r>
            <a:endParaRPr lang="es-MX" dirty="0"/>
          </a:p>
        </p:txBody>
      </p:sp>
      <p:pic>
        <p:nvPicPr>
          <p:cNvPr id="2" name="Marcador de contenido 7">
            <a:extLst>
              <a:ext uri="{FF2B5EF4-FFF2-40B4-BE49-F238E27FC236}">
                <a16:creationId xmlns:a16="http://schemas.microsoft.com/office/drawing/2014/main" id="{A9AB1D04-54EB-AD8C-E83E-3F07ADB0C5F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224057" y="137481"/>
            <a:ext cx="2967943" cy="598375"/>
          </a:xfrm>
          <a:prstGeom prst="rect">
            <a:avLst/>
          </a:prstGeom>
        </p:spPr>
      </p:pic>
    </p:spTree>
    <p:extLst>
      <p:ext uri="{BB962C8B-B14F-4D97-AF65-F5344CB8AC3E}">
        <p14:creationId xmlns:p14="http://schemas.microsoft.com/office/powerpoint/2010/main" val="2674647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Título y objeto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Marcador de contenido 2">
            <a:extLst>
              <a:ext uri="{FF2B5EF4-FFF2-40B4-BE49-F238E27FC236}">
                <a16:creationId xmlns:a16="http://schemas.microsoft.com/office/drawing/2014/main" id="{A410E530-BE62-1C47-566A-7FC4D45793F2}"/>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15" name="Título 1">
            <a:extLst>
              <a:ext uri="{FF2B5EF4-FFF2-40B4-BE49-F238E27FC236}">
                <a16:creationId xmlns:a16="http://schemas.microsoft.com/office/drawing/2014/main" id="{98799C87-5C83-10FC-D07B-4C5E9BF5192E}"/>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9C2148"/>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a:t>
            </a:r>
            <a:endParaRPr lang="es-MX" dirty="0"/>
          </a:p>
        </p:txBody>
      </p:sp>
      <p:pic>
        <p:nvPicPr>
          <p:cNvPr id="2" name="Marcador de contenido 7">
            <a:extLst>
              <a:ext uri="{FF2B5EF4-FFF2-40B4-BE49-F238E27FC236}">
                <a16:creationId xmlns:a16="http://schemas.microsoft.com/office/drawing/2014/main" id="{6C53EC54-0C89-6777-7AA3-94A1C2B12DC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224057" y="137481"/>
            <a:ext cx="2967943" cy="598375"/>
          </a:xfrm>
          <a:prstGeom prst="rect">
            <a:avLst/>
          </a:prstGeom>
        </p:spPr>
      </p:pic>
    </p:spTree>
    <p:extLst>
      <p:ext uri="{BB962C8B-B14F-4D97-AF65-F5344CB8AC3E}">
        <p14:creationId xmlns:p14="http://schemas.microsoft.com/office/powerpoint/2010/main" val="4065365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4_Título y objeto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Marcador de contenido 2">
            <a:extLst>
              <a:ext uri="{FF2B5EF4-FFF2-40B4-BE49-F238E27FC236}">
                <a16:creationId xmlns:a16="http://schemas.microsoft.com/office/drawing/2014/main" id="{B25AFCF0-96EC-86F4-0FC7-0EE9FDDC3E0A}"/>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10" name="Título 1">
            <a:extLst>
              <a:ext uri="{FF2B5EF4-FFF2-40B4-BE49-F238E27FC236}">
                <a16:creationId xmlns:a16="http://schemas.microsoft.com/office/drawing/2014/main" id="{3ECA7C1E-9036-8A05-C2CE-BF4F3ED10565}"/>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9C2148"/>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a:t>
            </a:r>
            <a:endParaRPr lang="es-MX" dirty="0"/>
          </a:p>
        </p:txBody>
      </p:sp>
      <p:pic>
        <p:nvPicPr>
          <p:cNvPr id="2" name="Marcador de contenido 7">
            <a:extLst>
              <a:ext uri="{FF2B5EF4-FFF2-40B4-BE49-F238E27FC236}">
                <a16:creationId xmlns:a16="http://schemas.microsoft.com/office/drawing/2014/main" id="{7C7381F5-436D-335D-2D8C-5D476115FA6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224057" y="137481"/>
            <a:ext cx="2967943" cy="598375"/>
          </a:xfrm>
          <a:prstGeom prst="rect">
            <a:avLst/>
          </a:prstGeom>
        </p:spPr>
      </p:pic>
    </p:spTree>
    <p:extLst>
      <p:ext uri="{BB962C8B-B14F-4D97-AF65-F5344CB8AC3E}">
        <p14:creationId xmlns:p14="http://schemas.microsoft.com/office/powerpoint/2010/main" val="2338441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1_Diapositiva de text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Marcador de contenido 2">
            <a:extLst>
              <a:ext uri="{FF2B5EF4-FFF2-40B4-BE49-F238E27FC236}">
                <a16:creationId xmlns:a16="http://schemas.microsoft.com/office/drawing/2014/main" id="{8F6FB833-AAB9-BD18-B3EE-53A87307C6F9}"/>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10" name="Título 1">
            <a:extLst>
              <a:ext uri="{FF2B5EF4-FFF2-40B4-BE49-F238E27FC236}">
                <a16:creationId xmlns:a16="http://schemas.microsoft.com/office/drawing/2014/main" id="{2A5BE417-A1AA-C27A-1625-26B6234DC9E0}"/>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a:t>
            </a:r>
            <a:endParaRPr lang="es-MX" dirty="0"/>
          </a:p>
        </p:txBody>
      </p:sp>
      <p:pic>
        <p:nvPicPr>
          <p:cNvPr id="2" name="Marcador de contenido 7">
            <a:extLst>
              <a:ext uri="{FF2B5EF4-FFF2-40B4-BE49-F238E27FC236}">
                <a16:creationId xmlns:a16="http://schemas.microsoft.com/office/drawing/2014/main" id="{BA8386E2-33B3-0D02-4AF9-BBEA96BD8A2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224057" y="137481"/>
            <a:ext cx="2967943" cy="598375"/>
          </a:xfrm>
          <a:prstGeom prst="rect">
            <a:avLst/>
          </a:prstGeom>
        </p:spPr>
      </p:pic>
    </p:spTree>
    <p:extLst>
      <p:ext uri="{BB962C8B-B14F-4D97-AF65-F5344CB8AC3E}">
        <p14:creationId xmlns:p14="http://schemas.microsoft.com/office/powerpoint/2010/main" val="34380248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Diapositiva de gráfico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838200" y="6356351"/>
            <a:ext cx="2743200" cy="365125"/>
          </a:xfrm>
        </p:spPr>
        <p:txBody>
          <a:bodyPr/>
          <a:lstStyle>
            <a:lvl1pPr>
              <a:defRPr>
                <a:latin typeface="Noto Sans Med" panose="020B0502040504020204" pitchFamily="34" charset="0"/>
                <a:ea typeface="Noto Sans Med" panose="020B0502040504020204" pitchFamily="34" charset="0"/>
                <a:cs typeface="Noto Sans Med" panose="020B0502040504020204" pitchFamily="34" charset="0"/>
              </a:defRPr>
            </a:lvl1pPr>
          </a:lstStyle>
          <a:p>
            <a:fld id="{62B8DF0E-90BF-EC4E-8934-156187A1162F}" type="datetimeFigureOut">
              <a:rPr lang="es-MX" smtClean="0"/>
              <a:pPr/>
              <a:t>05/11/2026</a:t>
            </a:fld>
            <a:endParaRPr lang="es-MX" dirty="0"/>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4038600" y="6356351"/>
            <a:ext cx="4114800" cy="365125"/>
          </a:xfrm>
        </p:spPr>
        <p:txBody>
          <a:bodyPr/>
          <a:lstStyle>
            <a:lvl1pPr>
              <a:defRPr>
                <a:latin typeface="Noto Sans Med" panose="020B0502040504020204" pitchFamily="34" charset="0"/>
                <a:ea typeface="Noto Sans Med" panose="020B0502040504020204" pitchFamily="34" charset="0"/>
                <a:cs typeface="Noto Sans Med" panose="020B0502040504020204" pitchFamily="34" charset="0"/>
              </a:defRPr>
            </a:lvl1pPr>
          </a:lstStyle>
          <a:p>
            <a:endParaRPr lang="es-MX" dirty="0"/>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8610600" y="6356351"/>
            <a:ext cx="2743200" cy="365125"/>
          </a:xfrm>
        </p:spPr>
        <p:txBody>
          <a:bodyPr/>
          <a:lstStyle>
            <a:lvl1pPr>
              <a:defRPr>
                <a:latin typeface="Noto Sans Med" panose="020B0502040504020204" pitchFamily="34" charset="0"/>
                <a:ea typeface="Noto Sans Med" panose="020B0502040504020204" pitchFamily="34" charset="0"/>
                <a:cs typeface="Noto Sans Med" panose="020B0502040504020204" pitchFamily="34" charset="0"/>
              </a:defRPr>
            </a:lvl1pPr>
          </a:lstStyle>
          <a:p>
            <a:fld id="{C119739B-ACC7-1A4E-906B-A9546BA1AB75}" type="slidenum">
              <a:rPr lang="es-MX" smtClean="0"/>
              <a:pPr/>
              <a:t>‹Nº›</a:t>
            </a:fld>
            <a:endParaRPr lang="es-MX" dirty="0"/>
          </a:p>
        </p:txBody>
      </p:sp>
      <p:sp>
        <p:nvSpPr>
          <p:cNvPr id="4" name="Marcador de contenido 2">
            <a:extLst>
              <a:ext uri="{FF2B5EF4-FFF2-40B4-BE49-F238E27FC236}">
                <a16:creationId xmlns:a16="http://schemas.microsoft.com/office/drawing/2014/main" id="{441BE394-58A7-4E70-1FAB-F188A2F005F0}"/>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4C660459-0224-1559-3746-BE3FFCF275F7}"/>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a:t>
            </a:r>
            <a:endParaRPr lang="es-MX" dirty="0"/>
          </a:p>
        </p:txBody>
      </p:sp>
      <p:pic>
        <p:nvPicPr>
          <p:cNvPr id="2" name="Marcador de contenido 7">
            <a:extLst>
              <a:ext uri="{FF2B5EF4-FFF2-40B4-BE49-F238E27FC236}">
                <a16:creationId xmlns:a16="http://schemas.microsoft.com/office/drawing/2014/main" id="{690542D0-6BB9-5E5C-06A0-58EE1A3652F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224057" y="137481"/>
            <a:ext cx="2967943" cy="598375"/>
          </a:xfrm>
          <a:prstGeom prst="rect">
            <a:avLst/>
          </a:prstGeom>
        </p:spPr>
      </p:pic>
    </p:spTree>
    <p:extLst>
      <p:ext uri="{BB962C8B-B14F-4D97-AF65-F5344CB8AC3E}">
        <p14:creationId xmlns:p14="http://schemas.microsoft.com/office/powerpoint/2010/main" val="27330861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3_Diapositiva de gráfico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Marcador de contenido 2">
            <a:extLst>
              <a:ext uri="{FF2B5EF4-FFF2-40B4-BE49-F238E27FC236}">
                <a16:creationId xmlns:a16="http://schemas.microsoft.com/office/drawing/2014/main" id="{7F858F36-24F0-0F21-7E8A-C06C1A43F29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6" name="Título 1">
            <a:extLst>
              <a:ext uri="{FF2B5EF4-FFF2-40B4-BE49-F238E27FC236}">
                <a16:creationId xmlns:a16="http://schemas.microsoft.com/office/drawing/2014/main" id="{28668712-BADA-D222-E0E1-9D1819CBE023}"/>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a:t>
            </a:r>
            <a:endParaRPr lang="es-MX" dirty="0"/>
          </a:p>
        </p:txBody>
      </p:sp>
      <p:pic>
        <p:nvPicPr>
          <p:cNvPr id="2" name="Marcador de contenido 7">
            <a:extLst>
              <a:ext uri="{FF2B5EF4-FFF2-40B4-BE49-F238E27FC236}">
                <a16:creationId xmlns:a16="http://schemas.microsoft.com/office/drawing/2014/main" id="{C1C79A41-15A9-2C80-98E9-B8B2AB84FAC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224057" y="137481"/>
            <a:ext cx="2967943" cy="598375"/>
          </a:xfrm>
          <a:prstGeom prst="rect">
            <a:avLst/>
          </a:prstGeom>
        </p:spPr>
      </p:pic>
    </p:spTree>
    <p:extLst>
      <p:ext uri="{BB962C8B-B14F-4D97-AF65-F5344CB8AC3E}">
        <p14:creationId xmlns:p14="http://schemas.microsoft.com/office/powerpoint/2010/main" val="21105775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2.3_Diapositiva de gráfico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Marcador de contenido 2">
            <a:extLst>
              <a:ext uri="{FF2B5EF4-FFF2-40B4-BE49-F238E27FC236}">
                <a16:creationId xmlns:a16="http://schemas.microsoft.com/office/drawing/2014/main" id="{7F858F36-24F0-0F21-7E8A-C06C1A43F295}"/>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6" name="Título 1">
            <a:extLst>
              <a:ext uri="{FF2B5EF4-FFF2-40B4-BE49-F238E27FC236}">
                <a16:creationId xmlns:a16="http://schemas.microsoft.com/office/drawing/2014/main" id="{28668712-BADA-D222-E0E1-9D1819CBE023}"/>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740632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4_Diapositiva de gráfico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Marcador de contenido 2">
            <a:extLst>
              <a:ext uri="{FF2B5EF4-FFF2-40B4-BE49-F238E27FC236}">
                <a16:creationId xmlns:a16="http://schemas.microsoft.com/office/drawing/2014/main" id="{A888F49F-5972-2223-6F9E-E4181EB2AB99}"/>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13" name="Título 1">
            <a:extLst>
              <a:ext uri="{FF2B5EF4-FFF2-40B4-BE49-F238E27FC236}">
                <a16:creationId xmlns:a16="http://schemas.microsoft.com/office/drawing/2014/main" id="{6D14262A-6E69-6325-287E-2514CF5BE831}"/>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a:t>
            </a:r>
            <a:endParaRPr lang="es-MX" dirty="0"/>
          </a:p>
        </p:txBody>
      </p:sp>
      <p:pic>
        <p:nvPicPr>
          <p:cNvPr id="2" name="Marcador de contenido 7">
            <a:extLst>
              <a:ext uri="{FF2B5EF4-FFF2-40B4-BE49-F238E27FC236}">
                <a16:creationId xmlns:a16="http://schemas.microsoft.com/office/drawing/2014/main" id="{4ECF71E3-A733-B398-378A-2CC2815A67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224057" y="137481"/>
            <a:ext cx="2967943" cy="598375"/>
          </a:xfrm>
          <a:prstGeom prst="rect">
            <a:avLst/>
          </a:prstGeom>
        </p:spPr>
      </p:pic>
    </p:spTree>
    <p:extLst>
      <p:ext uri="{BB962C8B-B14F-4D97-AF65-F5344CB8AC3E}">
        <p14:creationId xmlns:p14="http://schemas.microsoft.com/office/powerpoint/2010/main" val="16100216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2.4_Diapositiva de gráfic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Marcador de contenido 2">
            <a:extLst>
              <a:ext uri="{FF2B5EF4-FFF2-40B4-BE49-F238E27FC236}">
                <a16:creationId xmlns:a16="http://schemas.microsoft.com/office/drawing/2014/main" id="{A888F49F-5972-2223-6F9E-E4181EB2AB99}"/>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13" name="Título 1">
            <a:extLst>
              <a:ext uri="{FF2B5EF4-FFF2-40B4-BE49-F238E27FC236}">
                <a16:creationId xmlns:a16="http://schemas.microsoft.com/office/drawing/2014/main" id="{6D14262A-6E69-6325-287E-2514CF5BE831}"/>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a:t>
            </a:r>
            <a:endParaRPr lang="es-MX" dirty="0"/>
          </a:p>
        </p:txBody>
      </p:sp>
      <p:pic>
        <p:nvPicPr>
          <p:cNvPr id="2" name="Marcador de contenido 7">
            <a:extLst>
              <a:ext uri="{FF2B5EF4-FFF2-40B4-BE49-F238E27FC236}">
                <a16:creationId xmlns:a16="http://schemas.microsoft.com/office/drawing/2014/main" id="{4ECF71E3-A733-B398-378A-2CC2815A67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224057" y="137481"/>
            <a:ext cx="2967943" cy="598375"/>
          </a:xfrm>
          <a:prstGeom prst="rect">
            <a:avLst/>
          </a:prstGeom>
        </p:spPr>
      </p:pic>
      <p:sp>
        <p:nvSpPr>
          <p:cNvPr id="3" name="Marcador de número de diapositiva 5">
            <a:extLst>
              <a:ext uri="{FF2B5EF4-FFF2-40B4-BE49-F238E27FC236}">
                <a16:creationId xmlns:a16="http://schemas.microsoft.com/office/drawing/2014/main" id="{2BA04C9D-4F34-AF8B-A630-C964295B4022}"/>
              </a:ext>
            </a:extLst>
          </p:cNvPr>
          <p:cNvSpPr>
            <a:spLocks noGrp="1"/>
          </p:cNvSpPr>
          <p:nvPr>
            <p:ph type="sldNum" sz="quarter" idx="12"/>
          </p:nvPr>
        </p:nvSpPr>
        <p:spPr>
          <a:xfrm>
            <a:off x="11220449" y="6518275"/>
            <a:ext cx="469901" cy="339725"/>
          </a:xfrm>
        </p:spPr>
        <p:txBody>
          <a:bodyPr/>
          <a:lstStyle>
            <a:lvl1pPr algn="ctr">
              <a:defRPr>
                <a:solidFill>
                  <a:srgbClr val="155B4E"/>
                </a:solidFill>
                <a:latin typeface="Noto Sans Light" panose="020B0502040504020204" pitchFamily="34" charset="0"/>
                <a:ea typeface="Noto Sans Light" panose="020B0502040504020204" pitchFamily="34" charset="0"/>
                <a:cs typeface="Noto Sans Light" panose="020B0502040504020204" pitchFamily="34" charset="0"/>
              </a:defRPr>
            </a:lvl1pPr>
          </a:lstStyle>
          <a:p>
            <a:fld id="{9175A2DB-0285-F748-8EEF-87C54ECEE145}" type="slidenum">
              <a:rPr lang="es-MX" smtClean="0"/>
              <a:pPr/>
              <a:t>‹Nº›</a:t>
            </a:fld>
            <a:endParaRPr lang="es-MX" dirty="0"/>
          </a:p>
        </p:txBody>
      </p:sp>
    </p:spTree>
    <p:extLst>
      <p:ext uri="{BB962C8B-B14F-4D97-AF65-F5344CB8AC3E}">
        <p14:creationId xmlns:p14="http://schemas.microsoft.com/office/powerpoint/2010/main" val="118719123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2.4_Diapositiva de gráfic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Marcador de número de diapositiva 5">
            <a:extLst>
              <a:ext uri="{FF2B5EF4-FFF2-40B4-BE49-F238E27FC236}">
                <a16:creationId xmlns:a16="http://schemas.microsoft.com/office/drawing/2014/main" id="{B34AFED4-58CD-462C-58FD-2DF0ED288D31}"/>
              </a:ext>
            </a:extLst>
          </p:cNvPr>
          <p:cNvSpPr>
            <a:spLocks noGrp="1"/>
          </p:cNvSpPr>
          <p:nvPr>
            <p:ph type="sldNum" sz="quarter" idx="12"/>
          </p:nvPr>
        </p:nvSpPr>
        <p:spPr>
          <a:xfrm>
            <a:off x="10960101" y="6477000"/>
            <a:ext cx="1028700" cy="419100"/>
          </a:xfrm>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pPr/>
              <a:t>‹Nº›</a:t>
            </a:fld>
            <a:endParaRPr lang="es-MX" dirty="0"/>
          </a:p>
        </p:txBody>
      </p:sp>
    </p:spTree>
    <p:extLst>
      <p:ext uri="{BB962C8B-B14F-4D97-AF65-F5344CB8AC3E}">
        <p14:creationId xmlns:p14="http://schemas.microsoft.com/office/powerpoint/2010/main" val="34452606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491" userDrawn="1">
          <p15:clr>
            <a:srgbClr val="FBAE40"/>
          </p15:clr>
        </p15:guide>
        <p15:guide id="3" orient="horz" pos="482" userDrawn="1">
          <p15:clr>
            <a:srgbClr val="FBAE40"/>
          </p15:clr>
        </p15:guide>
        <p15:guide id="4" pos="5586" userDrawn="1">
          <p15:clr>
            <a:srgbClr val="FBAE40"/>
          </p15:clr>
        </p15:guide>
        <p15:guide id="5" pos="189" userDrawn="1">
          <p15:clr>
            <a:srgbClr val="FBAE40"/>
          </p15:clr>
        </p15:guide>
        <p15:guide id="6" pos="2887"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2.4_Diapositiva de gráfic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Marcador de número de diapositiva 5">
            <a:extLst>
              <a:ext uri="{FF2B5EF4-FFF2-40B4-BE49-F238E27FC236}">
                <a16:creationId xmlns:a16="http://schemas.microsoft.com/office/drawing/2014/main" id="{B34AFED4-58CD-462C-58FD-2DF0ED288D31}"/>
              </a:ext>
            </a:extLst>
          </p:cNvPr>
          <p:cNvSpPr>
            <a:spLocks noGrp="1"/>
          </p:cNvSpPr>
          <p:nvPr>
            <p:ph type="sldNum" sz="quarter" idx="12"/>
          </p:nvPr>
        </p:nvSpPr>
        <p:spPr>
          <a:xfrm>
            <a:off x="10960101" y="6477000"/>
            <a:ext cx="1028700" cy="419100"/>
          </a:xfrm>
        </p:spPr>
        <p:txBody>
          <a:bodyPr/>
          <a:lstStyle>
            <a:lvl1pPr algn="ctr">
              <a:defRPr b="1">
                <a:solidFill>
                  <a:srgbClr val="6E152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pPr/>
              <a:t>‹Nº›</a:t>
            </a:fld>
            <a:endParaRPr lang="es-MX" dirty="0"/>
          </a:p>
        </p:txBody>
      </p:sp>
    </p:spTree>
    <p:extLst>
      <p:ext uri="{BB962C8B-B14F-4D97-AF65-F5344CB8AC3E}">
        <p14:creationId xmlns:p14="http://schemas.microsoft.com/office/powerpoint/2010/main" val="12455950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7491" userDrawn="1">
          <p15:clr>
            <a:srgbClr val="FBAE40"/>
          </p15:clr>
        </p15:guide>
        <p15:guide id="3" orient="horz" pos="482" userDrawn="1">
          <p15:clr>
            <a:srgbClr val="FBAE40"/>
          </p15:clr>
        </p15:guide>
        <p15:guide id="4" pos="5586" userDrawn="1">
          <p15:clr>
            <a:srgbClr val="FBAE40"/>
          </p15:clr>
        </p15:guide>
        <p15:guide id="5" pos="189" userDrawn="1">
          <p15:clr>
            <a:srgbClr val="FBAE40"/>
          </p15:clr>
        </p15:guide>
        <p15:guide id="6" pos="288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2.4_Diapositiva de gráfico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Marcador de contenido 2">
            <a:extLst>
              <a:ext uri="{FF2B5EF4-FFF2-40B4-BE49-F238E27FC236}">
                <a16:creationId xmlns:a16="http://schemas.microsoft.com/office/drawing/2014/main" id="{A888F49F-5972-2223-6F9E-E4181EB2AB99}"/>
              </a:ext>
            </a:extLst>
          </p:cNvPr>
          <p:cNvSpPr>
            <a:spLocks noGrp="1"/>
          </p:cNvSpPr>
          <p:nvPr>
            <p:ph idx="1" hasCustomPrompt="1"/>
          </p:nvPr>
        </p:nvSpPr>
        <p:spPr>
          <a:xfrm>
            <a:off x="293318" y="1478071"/>
            <a:ext cx="8465671" cy="4698893"/>
          </a:xfrm>
          <a:prstGeom prst="rect">
            <a:avLst/>
          </a:prstGeom>
        </p:spPr>
        <p:txBody>
          <a:bodyPr>
            <a:normAutofit/>
          </a:bodyPr>
          <a:lstStyle>
            <a:lvl1pPr marL="342900" indent="-342900" algn="l">
              <a:buFont typeface="Arial" panose="020B0604020202020204" pitchFamily="34" charset="0"/>
              <a:buChar char="•"/>
              <a:defRPr sz="2400" b="0" i="0">
                <a:solidFill>
                  <a:srgbClr val="404040"/>
                </a:solidFill>
                <a:latin typeface="Noto Sans Med" panose="020B0502040504020204" pitchFamily="34" charset="0"/>
                <a:ea typeface="Noto Sans Med" panose="020B0502040504020204" pitchFamily="34" charset="0"/>
                <a:cs typeface="Noto Sans Med" panose="020B0502040504020204" pitchFamily="34" charset="0"/>
              </a:defRPr>
            </a:lvl1pPr>
          </a:lstStyle>
          <a:p>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900" marR="0" lvl="0" indent="-342900" algn="l" defTabSz="914377"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13" name="Título 1">
            <a:extLst>
              <a:ext uri="{FF2B5EF4-FFF2-40B4-BE49-F238E27FC236}">
                <a16:creationId xmlns:a16="http://schemas.microsoft.com/office/drawing/2014/main" id="{6D14262A-6E69-6325-287E-2514CF5BE831}"/>
              </a:ext>
            </a:extLst>
          </p:cNvPr>
          <p:cNvSpPr>
            <a:spLocks noGrp="1"/>
          </p:cNvSpPr>
          <p:nvPr>
            <p:ph type="title" hasCustomPrompt="1"/>
          </p:nvPr>
        </p:nvSpPr>
        <p:spPr>
          <a:xfrm>
            <a:off x="293318" y="251901"/>
            <a:ext cx="8465671" cy="884717"/>
          </a:xfrm>
          <a:prstGeom prst="rect">
            <a:avLst/>
          </a:prstGeom>
          <a:noFill/>
        </p:spPr>
        <p:txBody>
          <a:bodyPr/>
          <a:lstStyle>
            <a:lvl1pPr algn="l">
              <a:defRPr sz="4000" b="1" i="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3937802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1_Inicio de Capítul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3D9FF1CB-FC4F-3CD7-BAF7-F1137C3F47C3}"/>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3" name="Marcador de contenido 9">
            <a:extLst>
              <a:ext uri="{FF2B5EF4-FFF2-40B4-BE49-F238E27FC236}">
                <a16:creationId xmlns:a16="http://schemas.microsoft.com/office/drawing/2014/main" id="{85044420-2E96-D7B0-B07D-BB5C42D2A98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50241" y="162902"/>
            <a:ext cx="3534555" cy="572953"/>
          </a:xfrm>
          <a:prstGeom prst="rect">
            <a:avLst/>
          </a:prstGeom>
        </p:spPr>
      </p:pic>
    </p:spTree>
    <p:extLst>
      <p:ext uri="{BB962C8B-B14F-4D97-AF65-F5344CB8AC3E}">
        <p14:creationId xmlns:p14="http://schemas.microsoft.com/office/powerpoint/2010/main" val="31051938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2_Inicio de Capítul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6A049AC2-D024-9DC7-097C-D452745195B0}"/>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chemeClr val="bg1"/>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2" name="Marcador de contenido 9">
            <a:extLst>
              <a:ext uri="{FF2B5EF4-FFF2-40B4-BE49-F238E27FC236}">
                <a16:creationId xmlns:a16="http://schemas.microsoft.com/office/drawing/2014/main" id="{9DA0CD28-D25A-4541-F402-98041F58680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450241" y="162902"/>
            <a:ext cx="3534555" cy="572953"/>
          </a:xfrm>
          <a:prstGeom prst="rect">
            <a:avLst/>
          </a:prstGeom>
        </p:spPr>
      </p:pic>
    </p:spTree>
    <p:extLst>
      <p:ext uri="{BB962C8B-B14F-4D97-AF65-F5344CB8AC3E}">
        <p14:creationId xmlns:p14="http://schemas.microsoft.com/office/powerpoint/2010/main" val="303349734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3_Inicio de Capítulo">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430AE3A5-AC7F-F880-B40B-F6F17411E9AE}"/>
              </a:ext>
            </a:extLst>
          </p:cNvPr>
          <p:cNvSpPr>
            <a:spLocks noGrp="1"/>
          </p:cNvSpPr>
          <p:nvPr>
            <p:ph type="body" sz="quarter" idx="13" hasCustomPrompt="1"/>
          </p:nvPr>
        </p:nvSpPr>
        <p:spPr>
          <a:xfrm>
            <a:off x="4609578" y="2690834"/>
            <a:ext cx="6605540" cy="561931"/>
          </a:xfrm>
          <a:prstGeom prst="rect">
            <a:avLst/>
          </a:prstGeom>
        </p:spPr>
        <p:txBody>
          <a:bodyPr>
            <a:normAutofit/>
          </a:bodyPr>
          <a:lstStyle>
            <a:lvl1pPr marL="0" indent="0" algn="l">
              <a:buNone/>
              <a:defRPr sz="4000" b="1" i="0">
                <a:solidFill>
                  <a:srgbClr val="9C2148"/>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2" name="Imagen 1">
            <a:extLst>
              <a:ext uri="{FF2B5EF4-FFF2-40B4-BE49-F238E27FC236}">
                <a16:creationId xmlns:a16="http://schemas.microsoft.com/office/drawing/2014/main" id="{4ABAB70D-8BC4-AC51-BD0D-5E87938CA23E}"/>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142184" y="0"/>
            <a:ext cx="1713485" cy="797000"/>
          </a:xfrm>
          <a:prstGeom prst="rect">
            <a:avLst/>
          </a:prstGeom>
        </p:spPr>
      </p:pic>
    </p:spTree>
    <p:extLst>
      <p:ext uri="{BB962C8B-B14F-4D97-AF65-F5344CB8AC3E}">
        <p14:creationId xmlns:p14="http://schemas.microsoft.com/office/powerpoint/2010/main" val="25027872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6"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1A6CB96C-1C06-3B44-8615-D726F4477E85}"/>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8DF0E-90BF-EC4E-8934-156187A1162F}" type="datetimeFigureOut">
              <a:rPr lang="es-MX" smtClean="0"/>
              <a:t>05/11/2026</a:t>
            </a:fld>
            <a:endParaRPr lang="es-MX" dirty="0"/>
          </a:p>
        </p:txBody>
      </p:sp>
      <p:sp>
        <p:nvSpPr>
          <p:cNvPr id="5" name="Marcador de pie de página 4">
            <a:extLst>
              <a:ext uri="{FF2B5EF4-FFF2-40B4-BE49-F238E27FC236}">
                <a16:creationId xmlns:a16="http://schemas.microsoft.com/office/drawing/2014/main" id="{113D1A4B-ADA7-7043-82FA-F7032EB1772F}"/>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dirty="0"/>
          </a:p>
        </p:txBody>
      </p:sp>
      <p:sp>
        <p:nvSpPr>
          <p:cNvPr id="6" name="Marcador de número de diapositiva 5">
            <a:extLst>
              <a:ext uri="{FF2B5EF4-FFF2-40B4-BE49-F238E27FC236}">
                <a16:creationId xmlns:a16="http://schemas.microsoft.com/office/drawing/2014/main" id="{6802CF53-648D-B74F-A473-B4CC8BB23A51}"/>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19739B-ACC7-1A4E-906B-A9546BA1AB75}" type="slidenum">
              <a:rPr lang="es-MX" smtClean="0"/>
              <a:t>‹Nº›</a:t>
            </a:fld>
            <a:endParaRPr lang="es-MX" dirty="0"/>
          </a:p>
        </p:txBody>
      </p:sp>
    </p:spTree>
    <p:extLst>
      <p:ext uri="{BB962C8B-B14F-4D97-AF65-F5344CB8AC3E}">
        <p14:creationId xmlns:p14="http://schemas.microsoft.com/office/powerpoint/2010/main" val="1828472170"/>
      </p:ext>
    </p:extLst>
  </p:cSld>
  <p:clrMap bg1="lt1" tx1="dk1" bg2="lt2" tx2="dk2" accent1="accent1" accent2="accent2" accent3="accent3" accent4="accent4" accent5="accent5" accent6="accent6" hlink="hlink" folHlink="folHlink"/>
  <p:sldLayoutIdLst>
    <p:sldLayoutId id="2147483669" r:id="rId1"/>
    <p:sldLayoutId id="2147483660" r:id="rId2"/>
    <p:sldLayoutId id="2147483652" r:id="rId3"/>
    <p:sldLayoutId id="2147483685" r:id="rId4"/>
    <p:sldLayoutId id="2147483676" r:id="rId5"/>
    <p:sldLayoutId id="2147483677" r:id="rId6"/>
    <p:sldLayoutId id="2147483678" r:id="rId7"/>
    <p:sldLayoutId id="2147483664" r:id="rId8"/>
    <p:sldLayoutId id="2147483679" r:id="rId9"/>
    <p:sldLayoutId id="2147483650" r:id="rId10"/>
    <p:sldLayoutId id="2147483666" r:id="rId11"/>
    <p:sldLayoutId id="2147483667" r:id="rId12"/>
    <p:sldLayoutId id="2147483668" r:id="rId13"/>
    <p:sldLayoutId id="2147483663" r:id="rId14"/>
    <p:sldLayoutId id="2147483674" r:id="rId15"/>
    <p:sldLayoutId id="2147483681" r:id="rId16"/>
    <p:sldLayoutId id="2147483653" r:id="rId17"/>
    <p:sldLayoutId id="2147483682" r:id="rId18"/>
    <p:sldLayoutId id="2147483683" r:id="rId19"/>
    <p:sldLayoutId id="2147483684" r:id="rId20"/>
    <p:sldLayoutId id="2147483680" r:id="rId21"/>
    <p:sldLayoutId id="2147483656" r:id="rId22"/>
    <p:sldLayoutId id="2147483673" r:id="rId23"/>
    <p:sldLayoutId id="2147483675" r:id="rId2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slide" Target="slide14.xml"/><Relationship Id="rId2" Type="http://schemas.openxmlformats.org/officeDocument/2006/relationships/slide" Target="slide15.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7.jpe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19.xml"/><Relationship Id="rId5" Type="http://schemas.openxmlformats.org/officeDocument/2006/relationships/image" Target="../media/image31.png"/><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svg"/><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35.svg"/><Relationship Id="rId11" Type="http://schemas.openxmlformats.org/officeDocument/2006/relationships/image" Target="../media/image40.svg"/><Relationship Id="rId5" Type="http://schemas.openxmlformats.org/officeDocument/2006/relationships/image" Target="../media/image34.sv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svg"/></Relationships>
</file>

<file path=ppt/slides/_rels/slide10.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jpeg"/><Relationship Id="rId1" Type="http://schemas.openxmlformats.org/officeDocument/2006/relationships/slideLayout" Target="../slideLayouts/slideLayout19.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8.jpeg"/><Relationship Id="rId1" Type="http://schemas.openxmlformats.org/officeDocument/2006/relationships/slideLayout" Target="../slideLayouts/slideLayout19.xml"/><Relationship Id="rId4" Type="http://schemas.openxmlformats.org/officeDocument/2006/relationships/image" Target="../media/image49.svg"/></Relationships>
</file>

<file path=ppt/slides/_rels/slide14.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slide" Target="slide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hyperlink" Target="https://portalanterior.ine.mx/archivos3/portal/historico/recursos/IFE-v2/DS/DS-CG/DS-SesionesCG/CG-acuerdos/2014/Septiembre/30septiembre/CGex201409-30_ap_4.pdf" TargetMode="External"/><Relationship Id="rId1" Type="http://schemas.openxmlformats.org/officeDocument/2006/relationships/slideLayout" Target="../slideLayouts/slideLayout19.xml"/><Relationship Id="rId4" Type="http://schemas.openxmlformats.org/officeDocument/2006/relationships/image" Target="../media/image49.svg"/></Relationships>
</file>

<file path=ppt/slides/_rels/slide1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hyperlink" Target="https://portalanterior.ine.mx/archivos3/portal/historico/recursos/IFE-v2/DS/DS-CG/DS-SesionesCG/CG-acuerdos/2014/Septiembre/30septiembre/CGex201409-30_ap_4.pdf" TargetMode="External"/><Relationship Id="rId1" Type="http://schemas.openxmlformats.org/officeDocument/2006/relationships/slideLayout" Target="../slideLayouts/slideLayout19.xml"/><Relationship Id="rId4" Type="http://schemas.openxmlformats.org/officeDocument/2006/relationships/image" Target="../media/image49.svg"/></Relationships>
</file>

<file path=ppt/slides/_rels/slide1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hyperlink" Target="https://portalanterior.ine.mx/archivos3/portal/historico/recursos/IFE-v2/DS/DS-CG/DS-SesionesCG/CG-acuerdos/2014/Septiembre/30septiembre/CGex201409-30_ap_4.pdf" TargetMode="External"/><Relationship Id="rId1" Type="http://schemas.openxmlformats.org/officeDocument/2006/relationships/slideLayout" Target="../slideLayouts/slideLayout19.xml"/><Relationship Id="rId4" Type="http://schemas.openxmlformats.org/officeDocument/2006/relationships/image" Target="../media/image49.svg"/></Relationships>
</file>

<file path=ppt/slides/_rels/slide18.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hyperlink" Target="https://repositoriodocumental.ine.mx/xmlui/bitstream/handle/123456789/79672/CGex201509-02_ap_1_1.pdf" TargetMode="External"/><Relationship Id="rId7" Type="http://schemas.openxmlformats.org/officeDocument/2006/relationships/slide" Target="slide4.xml"/><Relationship Id="rId2" Type="http://schemas.openxmlformats.org/officeDocument/2006/relationships/hyperlink" Target="https://ieez.org.mx/MJ/acuerdos/AR_OI/INE-CG334-2014%20Consejeras%20y%20consejeros%20electorales.pdf" TargetMode="External"/><Relationship Id="rId1" Type="http://schemas.openxmlformats.org/officeDocument/2006/relationships/slideLayout" Target="../slideLayouts/slideLayout19.xml"/><Relationship Id="rId6" Type="http://schemas.openxmlformats.org/officeDocument/2006/relationships/hyperlink" Target="https://repositoriodocumental.ine.mx/xmlui/bitstream/handle/123456789/79675/CGex201509-02_ap_1_4.pdf" TargetMode="External"/><Relationship Id="rId5" Type="http://schemas.openxmlformats.org/officeDocument/2006/relationships/hyperlink" Target="https://repositoriodocumental.ine.mx/xmlui/bitstream/handle/123456789/79674/CGex201509-02_ap_1_3.pdf" TargetMode="External"/><Relationship Id="rId4" Type="http://schemas.openxmlformats.org/officeDocument/2006/relationships/hyperlink" Target="https://repositoriodocumental.ine.mx/xmlui/bitstream/handle/123456789/79673/CGex201509-02_ap_1_2.pdf"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hyperlink" Target="https://repositoriodocumental.ine.mx/xmlui/bitstream/handle/123456789/79677/CGex201509-02_ap_1_6.pdf" TargetMode="External"/><Relationship Id="rId7" Type="http://schemas.openxmlformats.org/officeDocument/2006/relationships/slide" Target="slide4.xml"/><Relationship Id="rId2" Type="http://schemas.openxmlformats.org/officeDocument/2006/relationships/hyperlink" Target="https://repositoriodocumental.ine.mx/xmlui/bitstream/handle/123456789/79676/CGex201509-02_ap_1_5.pdf" TargetMode="External"/><Relationship Id="rId1" Type="http://schemas.openxmlformats.org/officeDocument/2006/relationships/slideLayout" Target="../slideLayouts/slideLayout19.xml"/><Relationship Id="rId6" Type="http://schemas.openxmlformats.org/officeDocument/2006/relationships/hyperlink" Target="https://repositoriodocumental.ine.mx/xmlui/bitstream/handle/123456789/87367/CGex201510-30_ap_3_1.pdf" TargetMode="External"/><Relationship Id="rId5" Type="http://schemas.openxmlformats.org/officeDocument/2006/relationships/hyperlink" Target="https://repositoriodocumental.ine.mx/xmlui/bitstream/handle/123456789/79679/CGex201509-02_ap_1_8.pdf" TargetMode="External"/><Relationship Id="rId4" Type="http://schemas.openxmlformats.org/officeDocument/2006/relationships/hyperlink" Target="https://repositoriodocumental.ine.mx/xmlui/bitstream/handle/123456789/79678/CGex201509-02_ap_1_7.pdf"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repositoriodocumental.ine.mx/xmlui/bitstream/handle/123456789/87369/CGex201510-30_ap_3_3.pdf" TargetMode="External"/><Relationship Id="rId7" Type="http://schemas.openxmlformats.org/officeDocument/2006/relationships/image" Target="../media/image49.svg"/><Relationship Id="rId2" Type="http://schemas.openxmlformats.org/officeDocument/2006/relationships/hyperlink" Target="https://repositoriodocumental.ine.mx/xmlui/bitstream/handle/123456789/87368/CGex201510-30_ap_3_2.pdf" TargetMode="External"/><Relationship Id="rId1" Type="http://schemas.openxmlformats.org/officeDocument/2006/relationships/slideLayout" Target="../slideLayouts/slideLayout19.xml"/><Relationship Id="rId6" Type="http://schemas.openxmlformats.org/officeDocument/2006/relationships/slide" Target="slide4.xml"/><Relationship Id="rId5" Type="http://schemas.openxmlformats.org/officeDocument/2006/relationships/hyperlink" Target="https://repositoriodocumental.ine.mx/xmlui/bitstream/handle/123456789/87371/CGex201510-30_ap_3_5.pdf" TargetMode="External"/><Relationship Id="rId4" Type="http://schemas.openxmlformats.org/officeDocument/2006/relationships/hyperlink" Target="https://repositoriodocumental.ine.mx/xmlui/bitstream/handle/123456789/87370/CGex201510-30_ap_3_4.pdf"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historico-compranet.buengobierno.gob.mx/#/" TargetMode="External"/><Relationship Id="rId2" Type="http://schemas.openxmlformats.org/officeDocument/2006/relationships/hyperlink" Target="https://www.plataformadetransparencia.org.mx/" TargetMode="External"/><Relationship Id="rId1" Type="http://schemas.openxmlformats.org/officeDocument/2006/relationships/slideLayout" Target="../slideLayouts/slideLayout19.xml"/><Relationship Id="rId6" Type="http://schemas.openxmlformats.org/officeDocument/2006/relationships/image" Target="../media/image51.png"/><Relationship Id="rId5" Type="http://schemas.openxmlformats.org/officeDocument/2006/relationships/image" Target="../media/image50.jpg"/><Relationship Id="rId4" Type="http://schemas.openxmlformats.org/officeDocument/2006/relationships/hyperlink" Target="https://comprasmx.buengobierno.gob.mx/cnet3"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F713114-63A9-2E88-8388-95C3FC673D91}"/>
              </a:ext>
            </a:extLst>
          </p:cNvPr>
          <p:cNvSpPr>
            <a:spLocks noGrp="1"/>
          </p:cNvSpPr>
          <p:nvPr>
            <p:ph type="title"/>
          </p:nvPr>
        </p:nvSpPr>
        <p:spPr>
          <a:xfrm>
            <a:off x="2026228" y="2255251"/>
            <a:ext cx="10759560" cy="1325563"/>
          </a:xfrm>
        </p:spPr>
        <p:txBody>
          <a:bodyPr/>
          <a:lstStyle/>
          <a:p>
            <a:pPr algn="ctr"/>
            <a:r>
              <a:rPr lang="es-MX" sz="3200" dirty="0">
                <a:solidFill>
                  <a:srgbClr val="002F2A"/>
                </a:solidFill>
              </a:rPr>
              <a:t>27 años de contrataciones electorales </a:t>
            </a:r>
            <a:br>
              <a:rPr lang="es-MX" sz="3200" dirty="0">
                <a:solidFill>
                  <a:srgbClr val="002F2A"/>
                </a:solidFill>
              </a:rPr>
            </a:br>
            <a:r>
              <a:rPr lang="es-MX" sz="3200" dirty="0">
                <a:solidFill>
                  <a:srgbClr val="002F2A"/>
                </a:solidFill>
              </a:rPr>
              <a:t>vinculadas a los hermanos Hernández Casillas </a:t>
            </a:r>
            <a:endParaRPr lang="es-ES_tradnl" sz="3200" b="0" dirty="0">
              <a:solidFill>
                <a:srgbClr val="002F2A"/>
              </a:solidFill>
            </a:endParaRPr>
          </a:p>
        </p:txBody>
      </p:sp>
      <p:sp>
        <p:nvSpPr>
          <p:cNvPr id="3" name="Marcador de contenido 2">
            <a:extLst>
              <a:ext uri="{FF2B5EF4-FFF2-40B4-BE49-F238E27FC236}">
                <a16:creationId xmlns:a16="http://schemas.microsoft.com/office/drawing/2014/main" id="{60917A72-17DD-BAE7-5366-48885263AC53}"/>
              </a:ext>
            </a:extLst>
          </p:cNvPr>
          <p:cNvSpPr>
            <a:spLocks noGrp="1"/>
          </p:cNvSpPr>
          <p:nvPr>
            <p:ph idx="1"/>
          </p:nvPr>
        </p:nvSpPr>
        <p:spPr>
          <a:xfrm>
            <a:off x="7989903" y="5897563"/>
            <a:ext cx="3592497" cy="542994"/>
          </a:xfrm>
        </p:spPr>
        <p:txBody>
          <a:bodyPr/>
          <a:lstStyle/>
          <a:p>
            <a:pPr algn="r"/>
            <a:r>
              <a:rPr lang="es-ES_tradnl" dirty="0">
                <a:solidFill>
                  <a:srgbClr val="A57F2C"/>
                </a:solidFill>
              </a:rPr>
              <a:t>5 de noviembre de 2026</a:t>
            </a:r>
          </a:p>
        </p:txBody>
      </p:sp>
      <p:sp>
        <p:nvSpPr>
          <p:cNvPr id="5" name="Título 1">
            <a:extLst>
              <a:ext uri="{FF2B5EF4-FFF2-40B4-BE49-F238E27FC236}">
                <a16:creationId xmlns:a16="http://schemas.microsoft.com/office/drawing/2014/main" id="{ED66D228-241C-A29A-A147-3F5723A61139}"/>
              </a:ext>
            </a:extLst>
          </p:cNvPr>
          <p:cNvSpPr txBox="1">
            <a:spLocks/>
          </p:cNvSpPr>
          <p:nvPr/>
        </p:nvSpPr>
        <p:spPr>
          <a:xfrm>
            <a:off x="2026228" y="3581167"/>
            <a:ext cx="10759560" cy="1325563"/>
          </a:xfrm>
          <a:prstGeom prst="rect">
            <a:avLst/>
          </a:prstGeom>
          <a:noFill/>
        </p:spPr>
        <p:txBody>
          <a:bodyPr/>
          <a:lstStyle>
            <a:lvl1pPr algn="l" defTabSz="914377" rtl="0" eaLnBrk="1" latinLnBrk="0" hangingPunct="1">
              <a:lnSpc>
                <a:spcPct val="90000"/>
              </a:lnSpc>
              <a:spcBef>
                <a:spcPct val="0"/>
              </a:spcBef>
              <a:buNone/>
              <a:defRPr sz="4400" b="1" i="0" kern="1200">
                <a:solidFill>
                  <a:srgbClr val="9C2148"/>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a:r>
              <a:rPr lang="es-MX" sz="3200" b="0" dirty="0">
                <a:solidFill>
                  <a:srgbClr val="002F2A"/>
                </a:solidFill>
              </a:rPr>
              <a:t>El origen</a:t>
            </a:r>
            <a:endParaRPr lang="es-ES_tradnl" sz="3200" b="0" dirty="0">
              <a:solidFill>
                <a:srgbClr val="002F2A"/>
              </a:solidFill>
            </a:endParaRPr>
          </a:p>
        </p:txBody>
      </p:sp>
    </p:spTree>
    <p:extLst>
      <p:ext uri="{BB962C8B-B14F-4D97-AF65-F5344CB8AC3E}">
        <p14:creationId xmlns:p14="http://schemas.microsoft.com/office/powerpoint/2010/main" val="3917723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2</a:t>
            </a:fld>
            <a:endParaRPr lang="es-MX" dirty="0">
              <a:solidFill>
                <a:srgbClr val="002F2A"/>
              </a:solidFill>
            </a:endParaRPr>
          </a:p>
        </p:txBody>
      </p:sp>
      <p:sp>
        <p:nvSpPr>
          <p:cNvPr id="3" name="Rectángulo 2">
            <a:extLst>
              <a:ext uri="{FF2B5EF4-FFF2-40B4-BE49-F238E27FC236}">
                <a16:creationId xmlns:a16="http://schemas.microsoft.com/office/drawing/2014/main" id="{1A90EF2B-97E5-496F-3D1F-9F28BA68D435}"/>
              </a:ext>
            </a:extLst>
          </p:cNvPr>
          <p:cNvSpPr/>
          <p:nvPr/>
        </p:nvSpPr>
        <p:spPr>
          <a:xfrm>
            <a:off x="50450" y="207739"/>
            <a:ext cx="2285426"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Título 2">
            <a:extLst>
              <a:ext uri="{FF2B5EF4-FFF2-40B4-BE49-F238E27FC236}">
                <a16:creationId xmlns:a16="http://schemas.microsoft.com/office/drawing/2014/main" id="{DB2F2DFC-E14F-235F-9F22-718D65D6755F}"/>
              </a:ext>
            </a:extLst>
          </p:cNvPr>
          <p:cNvSpPr txBox="1">
            <a:spLocks/>
          </p:cNvSpPr>
          <p:nvPr/>
        </p:nvSpPr>
        <p:spPr>
          <a:xfrm>
            <a:off x="876005" y="356633"/>
            <a:ext cx="4526606"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El origen</a:t>
            </a:r>
          </a:p>
        </p:txBody>
      </p:sp>
      <p:sp>
        <p:nvSpPr>
          <p:cNvPr id="9" name="Rectángulo 8">
            <a:extLst>
              <a:ext uri="{FF2B5EF4-FFF2-40B4-BE49-F238E27FC236}">
                <a16:creationId xmlns:a16="http://schemas.microsoft.com/office/drawing/2014/main" id="{526D7518-C624-A2DA-9B6F-85078475A5E8}"/>
              </a:ext>
            </a:extLst>
          </p:cNvPr>
          <p:cNvSpPr/>
          <p:nvPr/>
        </p:nvSpPr>
        <p:spPr>
          <a:xfrm>
            <a:off x="-63061" y="207739"/>
            <a:ext cx="813500" cy="684212"/>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Título 2">
            <a:extLst>
              <a:ext uri="{FF2B5EF4-FFF2-40B4-BE49-F238E27FC236}">
                <a16:creationId xmlns:a16="http://schemas.microsoft.com/office/drawing/2014/main" id="{EE4395DC-466B-4F01-8E3A-85870B0B3FAD}"/>
              </a:ext>
            </a:extLst>
          </p:cNvPr>
          <p:cNvSpPr txBox="1">
            <a:spLocks/>
          </p:cNvSpPr>
          <p:nvPr/>
        </p:nvSpPr>
        <p:spPr>
          <a:xfrm>
            <a:off x="106832" y="347544"/>
            <a:ext cx="643607"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1.1</a:t>
            </a:r>
            <a:endPar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grpSp>
        <p:nvGrpSpPr>
          <p:cNvPr id="26" name="Grupo 25">
            <a:extLst>
              <a:ext uri="{FF2B5EF4-FFF2-40B4-BE49-F238E27FC236}">
                <a16:creationId xmlns:a16="http://schemas.microsoft.com/office/drawing/2014/main" id="{3503214D-57B4-7168-CA3E-FFC8FFD468F7}"/>
              </a:ext>
            </a:extLst>
          </p:cNvPr>
          <p:cNvGrpSpPr/>
          <p:nvPr/>
        </p:nvGrpSpPr>
        <p:grpSpPr>
          <a:xfrm rot="16200000">
            <a:off x="4110821" y="-87264"/>
            <a:ext cx="442936" cy="8280399"/>
            <a:chOff x="3205622" y="1176545"/>
            <a:chExt cx="2162409" cy="2003745"/>
          </a:xfrm>
          <a:solidFill>
            <a:srgbClr val="002F2A"/>
          </a:solidFill>
        </p:grpSpPr>
        <p:sp>
          <p:nvSpPr>
            <p:cNvPr id="19" name="Rectángulo 18">
              <a:extLst>
                <a:ext uri="{FF2B5EF4-FFF2-40B4-BE49-F238E27FC236}">
                  <a16:creationId xmlns:a16="http://schemas.microsoft.com/office/drawing/2014/main" id="{A93CA8C6-681B-34A3-9766-70E2A07FF6F5}"/>
                </a:ext>
              </a:extLst>
            </p:cNvPr>
            <p:cNvSpPr/>
            <p:nvPr/>
          </p:nvSpPr>
          <p:spPr>
            <a:xfrm>
              <a:off x="3205627" y="1176545"/>
              <a:ext cx="2162404" cy="1331619"/>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20" name="Rectángulo 19">
              <a:extLst>
                <a:ext uri="{FF2B5EF4-FFF2-40B4-BE49-F238E27FC236}">
                  <a16:creationId xmlns:a16="http://schemas.microsoft.com/office/drawing/2014/main" id="{C872EF5F-4ECB-95B3-4932-5D402DB3EC63}"/>
                </a:ext>
              </a:extLst>
            </p:cNvPr>
            <p:cNvSpPr/>
            <p:nvPr/>
          </p:nvSpPr>
          <p:spPr>
            <a:xfrm>
              <a:off x="3205622" y="2508936"/>
              <a:ext cx="2162399" cy="671354"/>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28" name="CuadroTexto 27">
            <a:extLst>
              <a:ext uri="{FF2B5EF4-FFF2-40B4-BE49-F238E27FC236}">
                <a16:creationId xmlns:a16="http://schemas.microsoft.com/office/drawing/2014/main" id="{F18D560B-1197-6D62-6E66-873F9B8098DA}"/>
              </a:ext>
            </a:extLst>
          </p:cNvPr>
          <p:cNvSpPr txBox="1"/>
          <p:nvPr/>
        </p:nvSpPr>
        <p:spPr>
          <a:xfrm>
            <a:off x="2736661" y="188913"/>
            <a:ext cx="7040385" cy="769441"/>
          </a:xfrm>
          <a:prstGeom prst="rect">
            <a:avLst/>
          </a:prstGeom>
          <a:noFill/>
        </p:spPr>
        <p:txBody>
          <a:bodyPr wrap="square">
            <a:spAutoFit/>
          </a:bodyPr>
          <a:lstStyle/>
          <a:p>
            <a:r>
              <a:rPr lang="es-MX" sz="2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Para entender lo que hoy sale a la luz en el INE </a:t>
            </a:r>
            <a:r>
              <a:rPr lang="es-MX" sz="2200" b="1" dirty="0">
                <a:solidFill>
                  <a:srgbClr val="000000"/>
                </a:solidFill>
                <a:latin typeface="Noto Sans" panose="020B0502040504020204" pitchFamily="34" charset="0"/>
                <a:ea typeface="Noto Sans" panose="020B0502040504020204" pitchFamily="34" charset="0"/>
                <a:cs typeface="Noto Sans" panose="020B0502040504020204" pitchFamily="34" charset="0"/>
              </a:rPr>
              <a:t>hay</a:t>
            </a:r>
            <a:r>
              <a:rPr lang="es-MX" sz="2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t>
            </a:r>
            <a:r>
              <a:rPr lang="es-MX" sz="2200" b="1" dirty="0">
                <a:solidFill>
                  <a:srgbClr val="000000"/>
                </a:solidFill>
                <a:latin typeface="Noto Sans" panose="020B0502040504020204" pitchFamily="34" charset="0"/>
                <a:ea typeface="Noto Sans" panose="020B0502040504020204" pitchFamily="34" charset="0"/>
                <a:cs typeface="Noto Sans" panose="020B0502040504020204" pitchFamily="34" charset="0"/>
              </a:rPr>
              <a:t>que </a:t>
            </a:r>
            <a:r>
              <a:rPr lang="es-MX" sz="2200" b="1"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remontarnos a la década de los ochenta</a:t>
            </a:r>
            <a:endParaRPr lang="es-MX" sz="2200" b="1"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endParaRPr>
          </a:p>
        </p:txBody>
      </p:sp>
      <p:sp>
        <p:nvSpPr>
          <p:cNvPr id="30" name="CuadroTexto 29">
            <a:extLst>
              <a:ext uri="{FF2B5EF4-FFF2-40B4-BE49-F238E27FC236}">
                <a16:creationId xmlns:a16="http://schemas.microsoft.com/office/drawing/2014/main" id="{E93837D5-027E-C86D-806F-BF35983D7387}"/>
              </a:ext>
            </a:extLst>
          </p:cNvPr>
          <p:cNvSpPr txBox="1"/>
          <p:nvPr/>
        </p:nvSpPr>
        <p:spPr>
          <a:xfrm>
            <a:off x="192089" y="1120830"/>
            <a:ext cx="5866760" cy="2277547"/>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s-ES_tradnl" sz="1400" dirty="0">
                <a:effectLst/>
                <a:latin typeface="Noto Sans" panose="020B0502040504020204" pitchFamily="34" charset="0"/>
                <a:ea typeface="Noto Sans" panose="020B0502040504020204" pitchFamily="34" charset="0"/>
                <a:cs typeface="Noto Sans" panose="020B0502040504020204" pitchFamily="34" charset="0"/>
              </a:rPr>
              <a:t>Los hermanos Hernández Casillas trabajan en el </a:t>
            </a:r>
            <a:r>
              <a:rPr lang="es-ES_tradnl" sz="1400" b="1" dirty="0">
                <a:effectLst/>
                <a:latin typeface="Noto Sans" panose="020B0502040504020204" pitchFamily="34" charset="0"/>
                <a:ea typeface="Noto Sans" panose="020B0502040504020204" pitchFamily="34" charset="0"/>
                <a:cs typeface="Noto Sans" panose="020B0502040504020204" pitchFamily="34" charset="0"/>
              </a:rPr>
              <a:t>Registro Nacional de Población e Identificación Personal </a:t>
            </a:r>
            <a:r>
              <a:rPr lang="es-ES_tradnl" sz="1400" dirty="0">
                <a:effectLst/>
                <a:latin typeface="Noto Sans" panose="020B0502040504020204" pitchFamily="34" charset="0"/>
                <a:ea typeface="Noto Sans" panose="020B0502040504020204" pitchFamily="34" charset="0"/>
                <a:cs typeface="Noto Sans" panose="020B0502040504020204" pitchFamily="34" charset="0"/>
              </a:rPr>
              <a:t>de la SEGOB.</a:t>
            </a:r>
          </a:p>
          <a:p>
            <a:pPr marL="285750" indent="-285750">
              <a:spcAft>
                <a:spcPts val="1200"/>
              </a:spcAft>
              <a:buFont typeface="Arial" panose="020B0604020202020204" pitchFamily="34" charset="0"/>
              <a:buChar char="•"/>
            </a:pPr>
            <a:r>
              <a:rPr lang="es-ES_tradnl" sz="1400" dirty="0">
                <a:effectLst/>
                <a:latin typeface="Noto Sans" panose="020B0502040504020204" pitchFamily="34" charset="0"/>
                <a:ea typeface="Noto Sans" panose="020B0502040504020204" pitchFamily="34" charset="0"/>
                <a:cs typeface="Noto Sans" panose="020B0502040504020204" pitchFamily="34" charset="0"/>
              </a:rPr>
              <a:t>En este periodo </a:t>
            </a:r>
            <a:r>
              <a:rPr lang="es-ES_tradnl" sz="1400" b="1" dirty="0">
                <a:effectLst/>
                <a:latin typeface="Noto Sans" panose="020B0502040504020204" pitchFamily="34" charset="0"/>
                <a:ea typeface="Noto Sans" panose="020B0502040504020204" pitchFamily="34" charset="0"/>
                <a:cs typeface="Noto Sans" panose="020B0502040504020204" pitchFamily="34" charset="0"/>
              </a:rPr>
              <a:t>José Alfredo </a:t>
            </a:r>
            <a:r>
              <a:rPr lang="es-ES_tradnl" sz="1400" dirty="0">
                <a:effectLst/>
                <a:latin typeface="Noto Sans" panose="020B0502040504020204" pitchFamily="34" charset="0"/>
                <a:ea typeface="Noto Sans" panose="020B0502040504020204" pitchFamily="34" charset="0"/>
                <a:cs typeface="Noto Sans" panose="020B0502040504020204" pitchFamily="34" charset="0"/>
              </a:rPr>
              <a:t>se desempeña como secretario particular de </a:t>
            </a:r>
            <a:r>
              <a:rPr lang="es-ES_tradnl" sz="1400" b="1" dirty="0">
                <a:effectLst/>
                <a:latin typeface="Noto Sans" panose="020B0502040504020204" pitchFamily="34" charset="0"/>
                <a:ea typeface="Noto Sans" panose="020B0502040504020204" pitchFamily="34" charset="0"/>
                <a:cs typeface="Noto Sans" panose="020B0502040504020204" pitchFamily="34" charset="0"/>
                <a:hlinkClick r:id="rId2" action="ppaction://hlinksldjump">
                  <a:extLst>
                    <a:ext uri="{A12FA001-AC4F-418D-AE19-62706E023703}">
                      <ahyp:hlinkClr xmlns:ahyp="http://schemas.microsoft.com/office/drawing/2018/hyperlinkcolor" val="tx"/>
                    </a:ext>
                  </a:extLst>
                </a:hlinkClick>
              </a:rPr>
              <a:t>Juan Carlos Padilla Aguilar, </a:t>
            </a:r>
            <a:r>
              <a:rPr lang="es-ES_tradnl" sz="1400" b="1" dirty="0">
                <a:effectLst/>
                <a:latin typeface="Noto Sans" panose="020B0502040504020204" pitchFamily="34" charset="0"/>
                <a:ea typeface="Noto Sans" panose="020B0502040504020204" pitchFamily="34" charset="0"/>
                <a:cs typeface="Noto Sans" panose="020B0502040504020204" pitchFamily="34" charset="0"/>
              </a:rPr>
              <a:t>Director</a:t>
            </a:r>
            <a:r>
              <a:rPr lang="es-ES_tradnl" sz="1400" dirty="0">
                <a:effectLst/>
                <a:latin typeface="Noto Sans" panose="020B0502040504020204" pitchFamily="34" charset="0"/>
                <a:ea typeface="Noto Sans" panose="020B0502040504020204" pitchFamily="34" charset="0"/>
                <a:cs typeface="Noto Sans" panose="020B0502040504020204" pitchFamily="34" charset="0"/>
              </a:rPr>
              <a:t> general del Registro y figura vinculada al priismo mexiquense. </a:t>
            </a:r>
          </a:p>
          <a:p>
            <a:pPr marL="285750" indent="-285750">
              <a:spcAft>
                <a:spcPts val="1200"/>
              </a:spcAft>
              <a:buFont typeface="Arial" panose="020B0604020202020204" pitchFamily="34" charset="0"/>
              <a:buChar char="•"/>
            </a:pPr>
            <a:r>
              <a:rPr lang="es-ES_tradnl" sz="1400" dirty="0">
                <a:effectLst/>
                <a:latin typeface="Noto Sans" panose="020B0502040504020204" pitchFamily="34" charset="0"/>
                <a:ea typeface="Noto Sans" panose="020B0502040504020204" pitchFamily="34" charset="0"/>
                <a:cs typeface="Noto Sans" panose="020B0502040504020204" pitchFamily="34" charset="0"/>
              </a:rPr>
              <a:t>En 1987, </a:t>
            </a:r>
            <a:r>
              <a:rPr lang="es-ES_tradnl" sz="1400" b="1" dirty="0">
                <a:effectLst/>
                <a:latin typeface="Noto Sans" panose="020B0502040504020204" pitchFamily="34" charset="0"/>
                <a:ea typeface="Noto Sans" panose="020B0502040504020204" pitchFamily="34" charset="0"/>
                <a:cs typeface="Noto Sans" panose="020B0502040504020204" pitchFamily="34" charset="0"/>
              </a:rPr>
              <a:t>Raymundo</a:t>
            </a:r>
            <a:r>
              <a:rPr lang="es-ES_tradnl" sz="1400" dirty="0">
                <a:effectLst/>
                <a:latin typeface="Noto Sans" panose="020B0502040504020204" pitchFamily="34" charset="0"/>
                <a:ea typeface="Noto Sans" panose="020B0502040504020204" pitchFamily="34" charset="0"/>
                <a:cs typeface="Noto Sans" panose="020B0502040504020204" pitchFamily="34" charset="0"/>
              </a:rPr>
              <a:t> se desempeña en el área de Recursos Financieros y Materiales.</a:t>
            </a:r>
          </a:p>
          <a:p>
            <a:pPr marL="285750" indent="-285750">
              <a:spcAft>
                <a:spcPts val="1200"/>
              </a:spcAft>
              <a:buFont typeface="Arial" panose="020B0604020202020204" pitchFamily="34" charset="0"/>
              <a:buChar char="•"/>
            </a:pPr>
            <a:r>
              <a:rPr lang="es-ES_tradnl" sz="1400" dirty="0">
                <a:latin typeface="Noto Sans" panose="020B0502040504020204" pitchFamily="34" charset="0"/>
                <a:ea typeface="Noto Sans" panose="020B0502040504020204" pitchFamily="34" charset="0"/>
                <a:cs typeface="Noto Sans" panose="020B0502040504020204" pitchFamily="34" charset="0"/>
              </a:rPr>
              <a:t>En 1988, se constituye la empresa </a:t>
            </a:r>
            <a:r>
              <a:rPr lang="es-ES_tradnl" sz="1400" b="1" dirty="0">
                <a:latin typeface="Noto Sans" panose="020B0502040504020204" pitchFamily="34" charset="0"/>
                <a:ea typeface="Noto Sans" panose="020B0502040504020204" pitchFamily="34" charset="0"/>
                <a:cs typeface="Noto Sans" panose="020B0502040504020204" pitchFamily="34" charset="0"/>
              </a:rPr>
              <a:t>Cartonera Plástica (L880304FH5)</a:t>
            </a:r>
            <a:r>
              <a:rPr lang="es-ES_tradnl" sz="1400" dirty="0">
                <a:latin typeface="Noto Sans" panose="020B0502040504020204" pitchFamily="34" charset="0"/>
                <a:ea typeface="Noto Sans" panose="020B0502040504020204" pitchFamily="34" charset="0"/>
                <a:cs typeface="Noto Sans" panose="020B0502040504020204" pitchFamily="34" charset="0"/>
              </a:rPr>
              <a:t> </a:t>
            </a:r>
            <a:endParaRPr lang="es-MX" sz="1400" dirty="0">
              <a:effectLst/>
              <a:latin typeface="Noto Sans" panose="020B0502040504020204" pitchFamily="34" charset="0"/>
              <a:ea typeface="Noto Sans" panose="020B0502040504020204" pitchFamily="34" charset="0"/>
              <a:cs typeface="Noto Sans" panose="020B0502040504020204" pitchFamily="34" charset="0"/>
            </a:endParaRPr>
          </a:p>
        </p:txBody>
      </p:sp>
      <p:sp>
        <p:nvSpPr>
          <p:cNvPr id="31" name="CuadroTexto 30">
            <a:extLst>
              <a:ext uri="{FF2B5EF4-FFF2-40B4-BE49-F238E27FC236}">
                <a16:creationId xmlns:a16="http://schemas.microsoft.com/office/drawing/2014/main" id="{2CCC9384-2BAF-E7AD-FA9D-545E5EBAA91B}"/>
              </a:ext>
            </a:extLst>
          </p:cNvPr>
          <p:cNvSpPr txBox="1"/>
          <p:nvPr/>
        </p:nvSpPr>
        <p:spPr>
          <a:xfrm>
            <a:off x="195277" y="3861996"/>
            <a:ext cx="5502865" cy="369332"/>
          </a:xfrm>
          <a:prstGeom prst="rect">
            <a:avLst/>
          </a:prstGeom>
          <a:noFill/>
        </p:spPr>
        <p:txBody>
          <a:bodyPr wrap="square">
            <a:spAutoFit/>
          </a:bodyPr>
          <a:lstStyle/>
          <a:p>
            <a:pPr algn="ctr"/>
            <a:r>
              <a:rPr lang="es-MX"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1983 - 1988</a:t>
            </a:r>
          </a:p>
        </p:txBody>
      </p:sp>
      <p:cxnSp>
        <p:nvCxnSpPr>
          <p:cNvPr id="53" name="Conector recto de flecha 52">
            <a:extLst>
              <a:ext uri="{FF2B5EF4-FFF2-40B4-BE49-F238E27FC236}">
                <a16:creationId xmlns:a16="http://schemas.microsoft.com/office/drawing/2014/main" id="{48DEA88D-4092-87D7-E11C-E4BFD49C64BB}"/>
              </a:ext>
            </a:extLst>
          </p:cNvPr>
          <p:cNvCxnSpPr>
            <a:cxnSpLocks/>
          </p:cNvCxnSpPr>
          <p:nvPr/>
        </p:nvCxnSpPr>
        <p:spPr>
          <a:xfrm flipH="1" flipV="1">
            <a:off x="1228811" y="3548947"/>
            <a:ext cx="638" cy="282521"/>
          </a:xfrm>
          <a:prstGeom prst="straightConnector1">
            <a:avLst/>
          </a:prstGeom>
          <a:ln w="38100">
            <a:solidFill>
              <a:srgbClr val="A57F2C"/>
            </a:solidFill>
            <a:tailEnd type="triangle"/>
          </a:ln>
        </p:spPr>
        <p:style>
          <a:lnRef idx="1">
            <a:schemeClr val="accent1"/>
          </a:lnRef>
          <a:fillRef idx="0">
            <a:schemeClr val="accent1"/>
          </a:fillRef>
          <a:effectRef idx="0">
            <a:schemeClr val="accent1"/>
          </a:effectRef>
          <a:fontRef idx="minor">
            <a:schemeClr val="tx1"/>
          </a:fontRef>
        </p:style>
      </p:cxnSp>
      <p:sp>
        <p:nvSpPr>
          <p:cNvPr id="67" name="Triángulo 66">
            <a:extLst>
              <a:ext uri="{FF2B5EF4-FFF2-40B4-BE49-F238E27FC236}">
                <a16:creationId xmlns:a16="http://schemas.microsoft.com/office/drawing/2014/main" id="{5581D467-4B64-C632-35CF-8A467A8220E8}"/>
              </a:ext>
            </a:extLst>
          </p:cNvPr>
          <p:cNvSpPr/>
          <p:nvPr/>
        </p:nvSpPr>
        <p:spPr>
          <a:xfrm rot="5400000">
            <a:off x="8379704" y="3924250"/>
            <a:ext cx="442937" cy="257369"/>
          </a:xfrm>
          <a:prstGeom prst="triangle">
            <a:avLst/>
          </a:prstGeom>
          <a:solidFill>
            <a:srgbClr val="1D2F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CuadroTexto 7">
            <a:extLst>
              <a:ext uri="{FF2B5EF4-FFF2-40B4-BE49-F238E27FC236}">
                <a16:creationId xmlns:a16="http://schemas.microsoft.com/office/drawing/2014/main" id="{EF2FB5B0-0C2E-A892-2717-7B0D4D265245}"/>
              </a:ext>
            </a:extLst>
          </p:cNvPr>
          <p:cNvSpPr txBox="1"/>
          <p:nvPr/>
        </p:nvSpPr>
        <p:spPr>
          <a:xfrm>
            <a:off x="5691765" y="3862788"/>
            <a:ext cx="2780721" cy="369332"/>
          </a:xfrm>
          <a:prstGeom prst="rect">
            <a:avLst/>
          </a:prstGeom>
          <a:noFill/>
        </p:spPr>
        <p:txBody>
          <a:bodyPr wrap="square">
            <a:spAutoFit/>
          </a:bodyPr>
          <a:lstStyle/>
          <a:p>
            <a:pPr algn="ctr"/>
            <a:r>
              <a:rPr lang="es-MX"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1989</a:t>
            </a:r>
          </a:p>
        </p:txBody>
      </p:sp>
      <p:sp>
        <p:nvSpPr>
          <p:cNvPr id="25" name="CuadroTexto 24">
            <a:extLst>
              <a:ext uri="{FF2B5EF4-FFF2-40B4-BE49-F238E27FC236}">
                <a16:creationId xmlns:a16="http://schemas.microsoft.com/office/drawing/2014/main" id="{893D5B5E-578A-FD1E-384A-17086EF7535F}"/>
              </a:ext>
            </a:extLst>
          </p:cNvPr>
          <p:cNvSpPr txBox="1"/>
          <p:nvPr/>
        </p:nvSpPr>
        <p:spPr>
          <a:xfrm>
            <a:off x="6096000" y="1120830"/>
            <a:ext cx="2833143" cy="2400657"/>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s-ES_tradnl" sz="1400" b="1" dirty="0">
                <a:latin typeface="Noto Sans" panose="020B0502040504020204" pitchFamily="34" charset="0"/>
                <a:ea typeface="Noto Sans" panose="020B0502040504020204" pitchFamily="34" charset="0"/>
                <a:cs typeface="Noto Sans" panose="020B0502040504020204" pitchFamily="34" charset="0"/>
              </a:rPr>
              <a:t>En 1989 Juan Carlos Padilla Aguilar </a:t>
            </a:r>
            <a:r>
              <a:rPr lang="es-ES_tradnl" sz="1400" dirty="0">
                <a:latin typeface="Noto Sans" panose="020B0502040504020204" pitchFamily="34" charset="0"/>
                <a:ea typeface="Noto Sans" panose="020B0502040504020204" pitchFamily="34" charset="0"/>
                <a:cs typeface="Noto Sans" panose="020B0502040504020204" pitchFamily="34" charset="0"/>
              </a:rPr>
              <a:t>asume la Secretario General del </a:t>
            </a:r>
            <a:r>
              <a:rPr lang="es-ES_tradnl" sz="1400" b="1" dirty="0">
                <a:latin typeface="Noto Sans" panose="020B0502040504020204" pitchFamily="34" charset="0"/>
                <a:ea typeface="Noto Sans" panose="020B0502040504020204" pitchFamily="34" charset="0"/>
                <a:cs typeface="Noto Sans" panose="020B0502040504020204" pitchFamily="34" charset="0"/>
              </a:rPr>
              <a:t>CISEN </a:t>
            </a:r>
            <a:r>
              <a:rPr lang="es-ES_tradnl" sz="1400" dirty="0">
                <a:latin typeface="Noto Sans" panose="020B0502040504020204" pitchFamily="34" charset="0"/>
                <a:ea typeface="Noto Sans" panose="020B0502040504020204" pitchFamily="34" charset="0"/>
                <a:cs typeface="Noto Sans" panose="020B0502040504020204" pitchFamily="34" charset="0"/>
              </a:rPr>
              <a:t>e incorpora a </a:t>
            </a:r>
            <a:r>
              <a:rPr lang="es-ES_tradnl" sz="1400" b="1" dirty="0">
                <a:latin typeface="Noto Sans" panose="020B0502040504020204" pitchFamily="34" charset="0"/>
                <a:ea typeface="Noto Sans" panose="020B0502040504020204" pitchFamily="34" charset="0"/>
                <a:cs typeface="Noto Sans" panose="020B0502040504020204" pitchFamily="34" charset="0"/>
              </a:rPr>
              <a:t>José Alfredo </a:t>
            </a:r>
            <a:r>
              <a:rPr lang="es-ES_tradnl" sz="1400" dirty="0">
                <a:latin typeface="Noto Sans" panose="020B0502040504020204" pitchFamily="34" charset="0"/>
                <a:ea typeface="Noto Sans" panose="020B0502040504020204" pitchFamily="34" charset="0"/>
                <a:cs typeface="Noto Sans" panose="020B0502040504020204" pitchFamily="34" charset="0"/>
              </a:rPr>
              <a:t>como su secretario particular.</a:t>
            </a:r>
          </a:p>
          <a:p>
            <a:pPr marL="285750" indent="-285750">
              <a:spcAft>
                <a:spcPts val="1200"/>
              </a:spcAft>
              <a:buFont typeface="Arial" panose="020B0604020202020204" pitchFamily="34" charset="0"/>
              <a:buChar char="•"/>
            </a:pPr>
            <a:r>
              <a:rPr lang="es-ES_tradnl" sz="1400" b="1" dirty="0">
                <a:latin typeface="Noto Sans" panose="020B0502040504020204" pitchFamily="34" charset="0"/>
                <a:ea typeface="Noto Sans" panose="020B0502040504020204" pitchFamily="34" charset="0"/>
                <a:cs typeface="Noto Sans" panose="020B0502040504020204" pitchFamily="34" charset="0"/>
              </a:rPr>
              <a:t>En 1989 Raymundo Hernández Casillas </a:t>
            </a:r>
            <a:r>
              <a:rPr lang="es-ES_tradnl" sz="1400" dirty="0">
                <a:latin typeface="Noto Sans" panose="020B0502040504020204" pitchFamily="34" charset="0"/>
                <a:ea typeface="Noto Sans" panose="020B0502040504020204" pitchFamily="34" charset="0"/>
                <a:cs typeface="Noto Sans" panose="020B0502040504020204" pitchFamily="34" charset="0"/>
              </a:rPr>
              <a:t>se incorpora al área de Investigaciones.</a:t>
            </a:r>
            <a:endParaRPr lang="es-MX" sz="1400" dirty="0">
              <a:latin typeface="Noto Sans" panose="020B0502040504020204" pitchFamily="34" charset="0"/>
              <a:ea typeface="Noto Sans" panose="020B0502040504020204" pitchFamily="34" charset="0"/>
              <a:cs typeface="Noto Sans" panose="020B0502040504020204" pitchFamily="34" charset="0"/>
            </a:endParaRPr>
          </a:p>
        </p:txBody>
      </p:sp>
      <p:cxnSp>
        <p:nvCxnSpPr>
          <p:cNvPr id="27" name="Conector recto de flecha 26">
            <a:extLst>
              <a:ext uri="{FF2B5EF4-FFF2-40B4-BE49-F238E27FC236}">
                <a16:creationId xmlns:a16="http://schemas.microsoft.com/office/drawing/2014/main" id="{A792C6E6-52DD-18AF-DB29-F68ABEDEEF97}"/>
              </a:ext>
            </a:extLst>
          </p:cNvPr>
          <p:cNvCxnSpPr>
            <a:cxnSpLocks/>
          </p:cNvCxnSpPr>
          <p:nvPr/>
        </p:nvCxnSpPr>
        <p:spPr>
          <a:xfrm flipH="1" flipV="1">
            <a:off x="6631833" y="3548947"/>
            <a:ext cx="638" cy="282521"/>
          </a:xfrm>
          <a:prstGeom prst="straightConnector1">
            <a:avLst/>
          </a:prstGeom>
          <a:ln w="38100">
            <a:solidFill>
              <a:srgbClr val="002F2A"/>
            </a:solidFill>
            <a:tailEnd type="triangle"/>
          </a:ln>
        </p:spPr>
        <p:style>
          <a:lnRef idx="1">
            <a:schemeClr val="accent1"/>
          </a:lnRef>
          <a:fillRef idx="0">
            <a:schemeClr val="accent1"/>
          </a:fillRef>
          <a:effectRef idx="0">
            <a:schemeClr val="accent1"/>
          </a:effectRef>
          <a:fontRef idx="minor">
            <a:schemeClr val="tx1"/>
          </a:fontRef>
        </p:style>
      </p:cxnSp>
      <p:sp>
        <p:nvSpPr>
          <p:cNvPr id="29" name="CuadroTexto 28">
            <a:extLst>
              <a:ext uri="{FF2B5EF4-FFF2-40B4-BE49-F238E27FC236}">
                <a16:creationId xmlns:a16="http://schemas.microsoft.com/office/drawing/2014/main" id="{7352DF35-252D-647B-B30A-DC6FC9465F6A}"/>
              </a:ext>
            </a:extLst>
          </p:cNvPr>
          <p:cNvSpPr txBox="1"/>
          <p:nvPr/>
        </p:nvSpPr>
        <p:spPr>
          <a:xfrm>
            <a:off x="192089" y="4780053"/>
            <a:ext cx="8280395" cy="1169551"/>
          </a:xfrm>
          <a:prstGeom prst="rect">
            <a:avLst/>
          </a:prstGeom>
          <a:noFill/>
        </p:spPr>
        <p:txBody>
          <a:bodyPr wrap="square">
            <a:spAutoFit/>
          </a:bodyPr>
          <a:lstStyle/>
          <a:p>
            <a:pPr marL="285750" indent="-285750">
              <a:buFont typeface="Arial" panose="020B0604020202020204" pitchFamily="34" charset="0"/>
              <a:buChar char="•"/>
            </a:pPr>
            <a:r>
              <a:rPr lang="es-ES_tradnl" sz="1400" dirty="0">
                <a:latin typeface="Noto Sans" panose="020B0502040504020204" pitchFamily="34" charset="0"/>
                <a:ea typeface="Noto Sans" panose="020B0502040504020204" pitchFamily="34" charset="0"/>
                <a:cs typeface="Noto Sans" panose="020B0502040504020204" pitchFamily="34" charset="0"/>
              </a:rPr>
              <a:t>Bajo la presidencia de Carlos Salinas de Gortari, Fernando Gutiérrez Barrios ocupa la Secretaría de Gobernación y Jorge Carrillo Olea dirige el CISEN.</a:t>
            </a:r>
          </a:p>
          <a:p>
            <a:pPr marL="285750" indent="-285750">
              <a:buFont typeface="Arial" panose="020B0604020202020204" pitchFamily="34" charset="0"/>
              <a:buChar char="•"/>
            </a:pPr>
            <a:endParaRPr lang="es-ES_tradnl" sz="1400" b="1"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s-ES_tradnl" sz="1400" b="1" dirty="0">
                <a:latin typeface="Noto Sans" panose="020B0502040504020204" pitchFamily="34" charset="0"/>
                <a:ea typeface="Noto Sans" panose="020B0502040504020204" pitchFamily="34" charset="0"/>
                <a:cs typeface="Noto Sans" panose="020B0502040504020204" pitchFamily="34" charset="0"/>
              </a:rPr>
              <a:t>La organización de las elecciones federales permanece bajo el control de la Secretaría de Gobernación.</a:t>
            </a:r>
            <a:endParaRPr lang="es-MX" sz="1400" b="1" dirty="0">
              <a:latin typeface="Noto Sans" panose="020B0502040504020204" pitchFamily="34" charset="0"/>
              <a:ea typeface="Noto Sans" panose="020B0502040504020204" pitchFamily="34" charset="0"/>
              <a:cs typeface="Noto Sans" panose="020B0502040504020204" pitchFamily="34" charset="0"/>
            </a:endParaRPr>
          </a:p>
        </p:txBody>
      </p:sp>
      <p:cxnSp>
        <p:nvCxnSpPr>
          <p:cNvPr id="34" name="Conector recto de flecha 33">
            <a:extLst>
              <a:ext uri="{FF2B5EF4-FFF2-40B4-BE49-F238E27FC236}">
                <a16:creationId xmlns:a16="http://schemas.microsoft.com/office/drawing/2014/main" id="{C0955445-64E4-2AAF-1D93-F4D7D8DF32F6}"/>
              </a:ext>
            </a:extLst>
          </p:cNvPr>
          <p:cNvCxnSpPr>
            <a:cxnSpLocks/>
          </p:cNvCxnSpPr>
          <p:nvPr/>
        </p:nvCxnSpPr>
        <p:spPr>
          <a:xfrm>
            <a:off x="5694954" y="3831466"/>
            <a:ext cx="0" cy="754761"/>
          </a:xfrm>
          <a:prstGeom prst="straightConnector1">
            <a:avLst/>
          </a:prstGeom>
          <a:ln w="38100">
            <a:solidFill>
              <a:srgbClr val="002F2A"/>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2121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3</a:t>
            </a:fld>
            <a:endParaRPr lang="es-MX" dirty="0">
              <a:solidFill>
                <a:srgbClr val="002F2A"/>
              </a:solidFill>
            </a:endParaRPr>
          </a:p>
        </p:txBody>
      </p:sp>
      <p:sp>
        <p:nvSpPr>
          <p:cNvPr id="4" name="Título 2">
            <a:extLst>
              <a:ext uri="{FF2B5EF4-FFF2-40B4-BE49-F238E27FC236}">
                <a16:creationId xmlns:a16="http://schemas.microsoft.com/office/drawing/2014/main" id="{DB2F2DFC-E14F-235F-9F22-718D65D6755F}"/>
              </a:ext>
            </a:extLst>
          </p:cNvPr>
          <p:cNvSpPr txBox="1">
            <a:spLocks/>
          </p:cNvSpPr>
          <p:nvPr/>
        </p:nvSpPr>
        <p:spPr>
          <a:xfrm>
            <a:off x="1098249" y="356633"/>
            <a:ext cx="4526606"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El origen</a:t>
            </a:r>
          </a:p>
        </p:txBody>
      </p:sp>
      <p:grpSp>
        <p:nvGrpSpPr>
          <p:cNvPr id="26" name="Grupo 25">
            <a:extLst>
              <a:ext uri="{FF2B5EF4-FFF2-40B4-BE49-F238E27FC236}">
                <a16:creationId xmlns:a16="http://schemas.microsoft.com/office/drawing/2014/main" id="{3503214D-57B4-7168-CA3E-FFC8FFD468F7}"/>
              </a:ext>
            </a:extLst>
          </p:cNvPr>
          <p:cNvGrpSpPr/>
          <p:nvPr/>
        </p:nvGrpSpPr>
        <p:grpSpPr>
          <a:xfrm rot="16200000">
            <a:off x="4164796" y="-278377"/>
            <a:ext cx="442935" cy="8172450"/>
            <a:chOff x="3205620" y="1138130"/>
            <a:chExt cx="2162402" cy="2684758"/>
          </a:xfrm>
          <a:solidFill>
            <a:srgbClr val="002F2A"/>
          </a:solidFill>
        </p:grpSpPr>
        <p:sp>
          <p:nvSpPr>
            <p:cNvPr id="19" name="Rectángulo 18">
              <a:extLst>
                <a:ext uri="{FF2B5EF4-FFF2-40B4-BE49-F238E27FC236}">
                  <a16:creationId xmlns:a16="http://schemas.microsoft.com/office/drawing/2014/main" id="{A93CA8C6-681B-34A3-9766-70E2A07FF6F5}"/>
                </a:ext>
              </a:extLst>
            </p:cNvPr>
            <p:cNvSpPr/>
            <p:nvPr/>
          </p:nvSpPr>
          <p:spPr>
            <a:xfrm>
              <a:off x="3205622" y="1821273"/>
              <a:ext cx="2162398" cy="684213"/>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0" name="Rectángulo 19">
              <a:extLst>
                <a:ext uri="{FF2B5EF4-FFF2-40B4-BE49-F238E27FC236}">
                  <a16:creationId xmlns:a16="http://schemas.microsoft.com/office/drawing/2014/main" id="{C872EF5F-4ECB-95B3-4932-5D402DB3EC63}"/>
                </a:ext>
              </a:extLst>
            </p:cNvPr>
            <p:cNvSpPr/>
            <p:nvPr/>
          </p:nvSpPr>
          <p:spPr>
            <a:xfrm>
              <a:off x="3205622" y="2496077"/>
              <a:ext cx="2162398" cy="68421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1" name="Rectángulo 20">
              <a:extLst>
                <a:ext uri="{FF2B5EF4-FFF2-40B4-BE49-F238E27FC236}">
                  <a16:creationId xmlns:a16="http://schemas.microsoft.com/office/drawing/2014/main" id="{F7FDA37B-639B-29A2-47EF-71F75B3E6A87}"/>
                </a:ext>
              </a:extLst>
            </p:cNvPr>
            <p:cNvSpPr/>
            <p:nvPr/>
          </p:nvSpPr>
          <p:spPr>
            <a:xfrm>
              <a:off x="3205624" y="3180290"/>
              <a:ext cx="2162398" cy="642598"/>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33" name="Rectángulo 32">
              <a:extLst>
                <a:ext uri="{FF2B5EF4-FFF2-40B4-BE49-F238E27FC236}">
                  <a16:creationId xmlns:a16="http://schemas.microsoft.com/office/drawing/2014/main" id="{932E4FBA-C84B-4630-CC69-08002A24A2CE}"/>
                </a:ext>
              </a:extLst>
            </p:cNvPr>
            <p:cNvSpPr/>
            <p:nvPr/>
          </p:nvSpPr>
          <p:spPr>
            <a:xfrm>
              <a:off x="3205620" y="1138130"/>
              <a:ext cx="2162400" cy="68421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grpSp>
      <p:sp>
        <p:nvSpPr>
          <p:cNvPr id="67" name="Triángulo 66">
            <a:extLst>
              <a:ext uri="{FF2B5EF4-FFF2-40B4-BE49-F238E27FC236}">
                <a16:creationId xmlns:a16="http://schemas.microsoft.com/office/drawing/2014/main" id="{5581D467-4B64-C632-35CF-8A467A8220E8}"/>
              </a:ext>
            </a:extLst>
          </p:cNvPr>
          <p:cNvSpPr/>
          <p:nvPr/>
        </p:nvSpPr>
        <p:spPr>
          <a:xfrm rot="5400000">
            <a:off x="8379705" y="3677180"/>
            <a:ext cx="442937" cy="257369"/>
          </a:xfrm>
          <a:prstGeom prst="triangle">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 name="CuadroTexto 6">
            <a:extLst>
              <a:ext uri="{FF2B5EF4-FFF2-40B4-BE49-F238E27FC236}">
                <a16:creationId xmlns:a16="http://schemas.microsoft.com/office/drawing/2014/main" id="{D64EA7DC-A015-3F7F-8A2D-456189BE248E}"/>
              </a:ext>
            </a:extLst>
          </p:cNvPr>
          <p:cNvSpPr txBox="1"/>
          <p:nvPr/>
        </p:nvSpPr>
        <p:spPr>
          <a:xfrm>
            <a:off x="2369165" y="3626168"/>
            <a:ext cx="2059939" cy="369332"/>
          </a:xfrm>
          <a:prstGeom prst="rect">
            <a:avLst/>
          </a:prstGeom>
          <a:noFill/>
        </p:spPr>
        <p:txBody>
          <a:bodyPr wrap="square">
            <a:spAutoFit/>
          </a:bodyPr>
          <a:lstStyle/>
          <a:p>
            <a:pPr algn="ctr"/>
            <a:r>
              <a:rPr lang="es-ES_tradnl" b="1" dirty="0">
                <a:solidFill>
                  <a:schemeClr val="bg1"/>
                </a:solidFill>
                <a:latin typeface="Noto Sans" panose="020B0502040504020204" pitchFamily="34" charset="0"/>
                <a:ea typeface="Noto Sans" panose="020B0502040504020204" pitchFamily="34" charset="0"/>
                <a:cs typeface="Noto Sans" panose="020B0502040504020204" pitchFamily="34" charset="0"/>
              </a:rPr>
              <a:t>1996</a:t>
            </a:r>
            <a:r>
              <a:rPr lang="es-MX" b="1"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p>
        </p:txBody>
      </p:sp>
      <p:sp>
        <p:nvSpPr>
          <p:cNvPr id="8" name="CuadroTexto 7">
            <a:extLst>
              <a:ext uri="{FF2B5EF4-FFF2-40B4-BE49-F238E27FC236}">
                <a16:creationId xmlns:a16="http://schemas.microsoft.com/office/drawing/2014/main" id="{EF2FB5B0-0C2E-A892-2717-7B0D4D265245}"/>
              </a:ext>
            </a:extLst>
          </p:cNvPr>
          <p:cNvSpPr txBox="1"/>
          <p:nvPr/>
        </p:nvSpPr>
        <p:spPr>
          <a:xfrm>
            <a:off x="4462295" y="3626168"/>
            <a:ext cx="2049566" cy="369332"/>
          </a:xfrm>
          <a:prstGeom prst="rect">
            <a:avLst/>
          </a:prstGeom>
          <a:noFill/>
        </p:spPr>
        <p:txBody>
          <a:bodyPr wrap="square">
            <a:spAutoFit/>
          </a:bodyPr>
          <a:lstStyle/>
          <a:p>
            <a:pPr algn="ctr"/>
            <a:r>
              <a:rPr lang="es-MX"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1999</a:t>
            </a:r>
          </a:p>
        </p:txBody>
      </p:sp>
      <p:sp>
        <p:nvSpPr>
          <p:cNvPr id="11" name="CuadroTexto 10">
            <a:extLst>
              <a:ext uri="{FF2B5EF4-FFF2-40B4-BE49-F238E27FC236}">
                <a16:creationId xmlns:a16="http://schemas.microsoft.com/office/drawing/2014/main" id="{4B57EA7D-BE4F-3422-ABA1-49A40BCE8EF1}"/>
              </a:ext>
            </a:extLst>
          </p:cNvPr>
          <p:cNvSpPr txBox="1"/>
          <p:nvPr/>
        </p:nvSpPr>
        <p:spPr>
          <a:xfrm>
            <a:off x="6520957" y="3626168"/>
            <a:ext cx="1951532" cy="369332"/>
          </a:xfrm>
          <a:prstGeom prst="rect">
            <a:avLst/>
          </a:prstGeom>
          <a:noFill/>
        </p:spPr>
        <p:txBody>
          <a:bodyPr wrap="square">
            <a:spAutoFit/>
          </a:bodyPr>
          <a:lstStyle/>
          <a:p>
            <a:pPr algn="ctr"/>
            <a:r>
              <a:rPr lang="es-MX"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2005</a:t>
            </a:r>
          </a:p>
        </p:txBody>
      </p:sp>
      <p:sp>
        <p:nvSpPr>
          <p:cNvPr id="12" name="CuadroTexto 11">
            <a:extLst>
              <a:ext uri="{FF2B5EF4-FFF2-40B4-BE49-F238E27FC236}">
                <a16:creationId xmlns:a16="http://schemas.microsoft.com/office/drawing/2014/main" id="{E07441FB-C320-AA89-BE4A-263DE5E9FED9}"/>
              </a:ext>
            </a:extLst>
          </p:cNvPr>
          <p:cNvSpPr txBox="1"/>
          <p:nvPr/>
        </p:nvSpPr>
        <p:spPr>
          <a:xfrm>
            <a:off x="2030260" y="4766999"/>
            <a:ext cx="6309406" cy="1692771"/>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El IFE deja de ser presidido por el secretario de Gobernación, el mexiquense </a:t>
            </a:r>
            <a:r>
              <a:rPr lang="es-MX" sz="1400" b="1" dirty="0">
                <a:latin typeface="Noto Sans" panose="020B0502040504020204" pitchFamily="34" charset="0"/>
                <a:ea typeface="Noto Sans" panose="020B0502040504020204" pitchFamily="34" charset="0"/>
                <a:cs typeface="Noto Sans" panose="020B0502040504020204" pitchFamily="34" charset="0"/>
              </a:rPr>
              <a:t>Emilio Chuayffet. </a:t>
            </a:r>
          </a:p>
          <a:p>
            <a:pPr marL="285750" indent="-285750">
              <a:spcAft>
                <a:spcPts val="1200"/>
              </a:spcAf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Con la reforma política, el IFE adquiere plena autonomía.</a:t>
            </a:r>
          </a:p>
          <a:p>
            <a:pPr marL="285750" indent="-285750">
              <a:spcAft>
                <a:spcPts val="1200"/>
              </a:spcAf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Los institutos electorales locales inician su transición jurídica para convertirse en órganos autónomos. Sus consejeros son designados por los congresos estatales.</a:t>
            </a:r>
          </a:p>
        </p:txBody>
      </p:sp>
      <p:sp>
        <p:nvSpPr>
          <p:cNvPr id="14" name="CuadroTexto 13">
            <a:extLst>
              <a:ext uri="{FF2B5EF4-FFF2-40B4-BE49-F238E27FC236}">
                <a16:creationId xmlns:a16="http://schemas.microsoft.com/office/drawing/2014/main" id="{28CB1F2F-6FAF-6E81-71AA-CF72039A03CF}"/>
              </a:ext>
            </a:extLst>
          </p:cNvPr>
          <p:cNvSpPr txBox="1"/>
          <p:nvPr/>
        </p:nvSpPr>
        <p:spPr>
          <a:xfrm>
            <a:off x="3139308" y="1029601"/>
            <a:ext cx="3104785" cy="1384995"/>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s-ES_tradnl" sz="1400" dirty="0">
                <a:latin typeface="Noto Sans" panose="020B0502040504020204" pitchFamily="34" charset="0"/>
                <a:ea typeface="Noto Sans" panose="020B0502040504020204" pitchFamily="34" charset="0"/>
                <a:cs typeface="Noto Sans" panose="020B0502040504020204" pitchFamily="34" charset="0"/>
              </a:rPr>
              <a:t>En 1999 la empresa </a:t>
            </a:r>
            <a:r>
              <a:rPr lang="es-ES_tradnl" sz="1400" b="1" dirty="0">
                <a:latin typeface="Noto Sans" panose="020B0502040504020204" pitchFamily="34" charset="0"/>
                <a:ea typeface="Noto Sans" panose="020B0502040504020204" pitchFamily="34" charset="0"/>
                <a:cs typeface="Noto Sans" panose="020B0502040504020204" pitchFamily="34" charset="0"/>
              </a:rPr>
              <a:t>Cartonera Plástica </a:t>
            </a:r>
            <a:r>
              <a:rPr lang="es-ES_tradnl" sz="1400" dirty="0">
                <a:latin typeface="Noto Sans" panose="020B0502040504020204" pitchFamily="34" charset="0"/>
                <a:ea typeface="Noto Sans" panose="020B0502040504020204" pitchFamily="34" charset="0"/>
                <a:cs typeface="Noto Sans" panose="020B0502040504020204" pitchFamily="34" charset="0"/>
              </a:rPr>
              <a:t>vinculada a </a:t>
            </a:r>
            <a:r>
              <a:rPr lang="es-ES_tradnl" sz="1400" b="1" dirty="0">
                <a:latin typeface="Noto Sans" panose="020B0502040504020204" pitchFamily="34" charset="0"/>
                <a:ea typeface="Noto Sans" panose="020B0502040504020204" pitchFamily="34" charset="0"/>
                <a:cs typeface="Noto Sans" panose="020B0502040504020204" pitchFamily="34" charset="0"/>
              </a:rPr>
              <a:t>José Alfredo Hernández Casillas </a:t>
            </a:r>
            <a:r>
              <a:rPr lang="es-ES_tradnl" sz="1400" dirty="0">
                <a:latin typeface="Noto Sans" panose="020B0502040504020204" pitchFamily="34" charset="0"/>
                <a:ea typeface="Noto Sans" panose="020B0502040504020204" pitchFamily="34" charset="0"/>
                <a:cs typeface="Noto Sans" panose="020B0502040504020204" pitchFamily="34" charset="0"/>
              </a:rPr>
              <a:t>participa como proveedor electoral en el Estado de México.</a:t>
            </a:r>
            <a:endParaRPr lang="es-MX" sz="1400" dirty="0">
              <a:latin typeface="Noto Sans" panose="020B0502040504020204" pitchFamily="34" charset="0"/>
              <a:ea typeface="Noto Sans" panose="020B0502040504020204" pitchFamily="34" charset="0"/>
              <a:cs typeface="Noto Sans" panose="020B0502040504020204" pitchFamily="34" charset="0"/>
            </a:endParaRPr>
          </a:p>
        </p:txBody>
      </p:sp>
      <p:sp>
        <p:nvSpPr>
          <p:cNvPr id="16" name="CuadroTexto 15">
            <a:extLst>
              <a:ext uri="{FF2B5EF4-FFF2-40B4-BE49-F238E27FC236}">
                <a16:creationId xmlns:a16="http://schemas.microsoft.com/office/drawing/2014/main" id="{B9236CC0-CA45-5E7A-DD3C-1258AFF5E800}"/>
              </a:ext>
            </a:extLst>
          </p:cNvPr>
          <p:cNvSpPr txBox="1"/>
          <p:nvPr/>
        </p:nvSpPr>
        <p:spPr>
          <a:xfrm>
            <a:off x="6442186" y="1082366"/>
            <a:ext cx="4228859" cy="1969770"/>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s-ES_tradnl" sz="1400" b="1" dirty="0">
                <a:latin typeface="Noto Sans" panose="020B0502040504020204" pitchFamily="34" charset="0"/>
                <a:ea typeface="Noto Sans" panose="020B0502040504020204" pitchFamily="34" charset="0"/>
                <a:cs typeface="Noto Sans" panose="020B0502040504020204" pitchFamily="34" charset="0"/>
              </a:rPr>
              <a:t>Cartonera Plástica </a:t>
            </a:r>
            <a:r>
              <a:rPr lang="es-ES_tradnl" sz="1400" dirty="0">
                <a:latin typeface="Noto Sans" panose="020B0502040504020204" pitchFamily="34" charset="0"/>
                <a:ea typeface="Noto Sans" panose="020B0502040504020204" pitchFamily="34" charset="0"/>
                <a:cs typeface="Noto Sans" panose="020B0502040504020204" pitchFamily="34" charset="0"/>
              </a:rPr>
              <a:t>obtiene del </a:t>
            </a:r>
            <a:r>
              <a:rPr lang="es-ES_tradnl" sz="1400" b="1" dirty="0">
                <a:latin typeface="Noto Sans" panose="020B0502040504020204" pitchFamily="34" charset="0"/>
                <a:ea typeface="Noto Sans" panose="020B0502040504020204" pitchFamily="34" charset="0"/>
                <a:cs typeface="Noto Sans" panose="020B0502040504020204" pitchFamily="34" charset="0"/>
              </a:rPr>
              <a:t>Instituto Electoral del Estado de México </a:t>
            </a:r>
            <a:r>
              <a:rPr lang="es-ES_tradnl" sz="1400" dirty="0">
                <a:latin typeface="Noto Sans" panose="020B0502040504020204" pitchFamily="34" charset="0"/>
                <a:ea typeface="Noto Sans" panose="020B0502040504020204" pitchFamily="34" charset="0"/>
                <a:cs typeface="Noto Sans" panose="020B0502040504020204" pitchFamily="34" charset="0"/>
              </a:rPr>
              <a:t>un contrato de 63.7 millones de pesos para suministrar material electoral.</a:t>
            </a:r>
          </a:p>
          <a:p>
            <a:pPr marL="285750" indent="-285750">
              <a:spcAft>
                <a:spcPts val="1200"/>
              </a:spcAft>
              <a:buFont typeface="Arial" panose="020B0604020202020204" pitchFamily="34" charset="0"/>
              <a:buChar char="•"/>
            </a:pPr>
            <a:r>
              <a:rPr lang="es-ES_tradnl" sz="1400" dirty="0">
                <a:latin typeface="Noto Sans" panose="020B0502040504020204" pitchFamily="34" charset="0"/>
                <a:ea typeface="Noto Sans" panose="020B0502040504020204" pitchFamily="34" charset="0"/>
                <a:cs typeface="Noto Sans" panose="020B0502040504020204" pitchFamily="34" charset="0"/>
              </a:rPr>
              <a:t> Las denuncias de irregularidades y presuntos sobornos en la adjudicación desatan un escándalo que culmina con la renuncia de los siete consejeros electorales.</a:t>
            </a:r>
            <a:endParaRPr lang="es-MX" sz="1400" dirty="0">
              <a:latin typeface="Noto Sans" panose="020B0502040504020204" pitchFamily="34" charset="0"/>
              <a:ea typeface="Noto Sans" panose="020B0502040504020204" pitchFamily="34" charset="0"/>
              <a:cs typeface="Noto Sans" panose="020B0502040504020204" pitchFamily="34" charset="0"/>
            </a:endParaRPr>
          </a:p>
        </p:txBody>
      </p:sp>
      <p:cxnSp>
        <p:nvCxnSpPr>
          <p:cNvPr id="17" name="Conector recto de flecha 16">
            <a:extLst>
              <a:ext uri="{FF2B5EF4-FFF2-40B4-BE49-F238E27FC236}">
                <a16:creationId xmlns:a16="http://schemas.microsoft.com/office/drawing/2014/main" id="{C0003688-162A-8E27-D778-8361946E5C8D}"/>
              </a:ext>
            </a:extLst>
          </p:cNvPr>
          <p:cNvCxnSpPr>
            <a:cxnSpLocks/>
          </p:cNvCxnSpPr>
          <p:nvPr/>
        </p:nvCxnSpPr>
        <p:spPr>
          <a:xfrm flipH="1" flipV="1">
            <a:off x="7343694" y="3303860"/>
            <a:ext cx="638" cy="282521"/>
          </a:xfrm>
          <a:prstGeom prst="straightConnector1">
            <a:avLst/>
          </a:prstGeom>
          <a:ln w="38100">
            <a:solidFill>
              <a:srgbClr val="A57F2C"/>
            </a:solidFill>
            <a:tailEnd type="triangle"/>
          </a:ln>
        </p:spPr>
        <p:style>
          <a:lnRef idx="1">
            <a:schemeClr val="accent1"/>
          </a:lnRef>
          <a:fillRef idx="0">
            <a:schemeClr val="accent1"/>
          </a:fillRef>
          <a:effectRef idx="0">
            <a:schemeClr val="accent1"/>
          </a:effectRef>
          <a:fontRef idx="minor">
            <a:schemeClr val="tx1"/>
          </a:fontRef>
        </p:style>
      </p:cxnSp>
      <p:sp>
        <p:nvSpPr>
          <p:cNvPr id="24" name="Rectángulo 23">
            <a:extLst>
              <a:ext uri="{FF2B5EF4-FFF2-40B4-BE49-F238E27FC236}">
                <a16:creationId xmlns:a16="http://schemas.microsoft.com/office/drawing/2014/main" id="{A3D7FEC6-CC82-8B07-A466-82AF150FBB1F}"/>
              </a:ext>
            </a:extLst>
          </p:cNvPr>
          <p:cNvSpPr/>
          <p:nvPr/>
        </p:nvSpPr>
        <p:spPr>
          <a:xfrm>
            <a:off x="50449" y="207739"/>
            <a:ext cx="3507397"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5" name="Título 2">
            <a:extLst>
              <a:ext uri="{FF2B5EF4-FFF2-40B4-BE49-F238E27FC236}">
                <a16:creationId xmlns:a16="http://schemas.microsoft.com/office/drawing/2014/main" id="{08CEE4DD-A034-E83C-C943-D69598FF0007}"/>
              </a:ext>
            </a:extLst>
          </p:cNvPr>
          <p:cNvSpPr txBox="1">
            <a:spLocks/>
          </p:cNvSpPr>
          <p:nvPr/>
        </p:nvSpPr>
        <p:spPr>
          <a:xfrm>
            <a:off x="876005" y="356633"/>
            <a:ext cx="4526606"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El Estado de México</a:t>
            </a:r>
          </a:p>
        </p:txBody>
      </p:sp>
      <p:sp>
        <p:nvSpPr>
          <p:cNvPr id="27" name="Rectángulo 26">
            <a:extLst>
              <a:ext uri="{FF2B5EF4-FFF2-40B4-BE49-F238E27FC236}">
                <a16:creationId xmlns:a16="http://schemas.microsoft.com/office/drawing/2014/main" id="{B5671CBF-C539-1809-A502-186CC0EAAA34}"/>
              </a:ext>
            </a:extLst>
          </p:cNvPr>
          <p:cNvSpPr/>
          <p:nvPr/>
        </p:nvSpPr>
        <p:spPr>
          <a:xfrm>
            <a:off x="-63061" y="207739"/>
            <a:ext cx="813500" cy="684212"/>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9" name="Título 2">
            <a:extLst>
              <a:ext uri="{FF2B5EF4-FFF2-40B4-BE49-F238E27FC236}">
                <a16:creationId xmlns:a16="http://schemas.microsoft.com/office/drawing/2014/main" id="{1880F6E7-DCFE-A91A-DEC1-067F7D0183FB}"/>
              </a:ext>
            </a:extLst>
          </p:cNvPr>
          <p:cNvSpPr txBox="1">
            <a:spLocks/>
          </p:cNvSpPr>
          <p:nvPr/>
        </p:nvSpPr>
        <p:spPr>
          <a:xfrm>
            <a:off x="106832" y="347544"/>
            <a:ext cx="643607"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1.2</a:t>
            </a:r>
            <a:endPar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34" name="CuadroTexto 33">
            <a:extLst>
              <a:ext uri="{FF2B5EF4-FFF2-40B4-BE49-F238E27FC236}">
                <a16:creationId xmlns:a16="http://schemas.microsoft.com/office/drawing/2014/main" id="{B71C1B07-ECD3-E67D-6576-4277CBDAF9D0}"/>
              </a:ext>
            </a:extLst>
          </p:cNvPr>
          <p:cNvSpPr txBox="1"/>
          <p:nvPr/>
        </p:nvSpPr>
        <p:spPr>
          <a:xfrm>
            <a:off x="289667" y="3626168"/>
            <a:ext cx="2074950" cy="369332"/>
          </a:xfrm>
          <a:prstGeom prst="rect">
            <a:avLst/>
          </a:prstGeom>
          <a:noFill/>
        </p:spPr>
        <p:txBody>
          <a:bodyPr wrap="square">
            <a:spAutoFit/>
          </a:bodyPr>
          <a:lstStyle/>
          <a:p>
            <a:pPr algn="ctr"/>
            <a:r>
              <a:rPr lang="es-ES" b="1" dirty="0">
                <a:solidFill>
                  <a:schemeClr val="bg1"/>
                </a:solidFill>
                <a:latin typeface="Noto Sans" panose="020B0502040504020204" pitchFamily="34" charset="0"/>
                <a:ea typeface="Noto Sans" panose="020B0502040504020204" pitchFamily="34" charset="0"/>
                <a:cs typeface="Noto Sans" panose="020B0502040504020204" pitchFamily="34" charset="0"/>
              </a:rPr>
              <a:t>1992 - 1995</a:t>
            </a:r>
            <a:endParaRPr lang="es-MX"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5" name="CuadroTexto 34">
            <a:extLst>
              <a:ext uri="{FF2B5EF4-FFF2-40B4-BE49-F238E27FC236}">
                <a16:creationId xmlns:a16="http://schemas.microsoft.com/office/drawing/2014/main" id="{A3F6C5E7-47F7-3779-D19B-2E7150D8324C}"/>
              </a:ext>
            </a:extLst>
          </p:cNvPr>
          <p:cNvSpPr txBox="1"/>
          <p:nvPr/>
        </p:nvSpPr>
        <p:spPr>
          <a:xfrm>
            <a:off x="286407" y="1099781"/>
            <a:ext cx="2573171" cy="1600438"/>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s-MX" sz="1400" dirty="0">
                <a:latin typeface="Noto Sans" panose="020B0502040504020204" pitchFamily="34" charset="0"/>
                <a:ea typeface="Noto Sans" panose="020B0502040504020204" pitchFamily="34" charset="0"/>
                <a:cs typeface="Noto Sans" panose="020B0502040504020204" pitchFamily="34" charset="0"/>
              </a:rPr>
              <a:t>En 1992 se constituye la empresa </a:t>
            </a:r>
            <a:r>
              <a:rPr lang="es-MX" sz="1400" b="1" dirty="0">
                <a:latin typeface="Noto Sans" panose="020B0502040504020204" pitchFamily="34" charset="0"/>
                <a:ea typeface="Noto Sans" panose="020B0502040504020204" pitchFamily="34" charset="0"/>
                <a:cs typeface="Noto Sans" panose="020B0502040504020204" pitchFamily="34" charset="0"/>
              </a:rPr>
              <a:t>Formas Finas Fernando Fernández (FFF920214SQ7) </a:t>
            </a:r>
            <a:r>
              <a:rPr lang="es-MX" sz="1400" dirty="0">
                <a:latin typeface="Noto Sans" panose="020B0502040504020204" pitchFamily="34" charset="0"/>
                <a:ea typeface="Noto Sans" panose="020B0502040504020204" pitchFamily="34" charset="0"/>
                <a:cs typeface="Noto Sans" panose="020B0502040504020204" pitchFamily="34" charset="0"/>
              </a:rPr>
              <a:t>vinculada a </a:t>
            </a:r>
            <a:r>
              <a:rPr lang="es-MX" sz="1400" b="1" dirty="0">
                <a:latin typeface="Noto Sans" panose="020B0502040504020204" pitchFamily="34" charset="0"/>
                <a:ea typeface="Noto Sans" panose="020B0502040504020204" pitchFamily="34" charset="0"/>
                <a:cs typeface="Noto Sans" panose="020B0502040504020204" pitchFamily="34" charset="0"/>
              </a:rPr>
              <a:t>Raymundo Francisco Hernández Casillas</a:t>
            </a:r>
            <a:r>
              <a:rPr lang="es-MX" sz="1400" dirty="0">
                <a:latin typeface="Noto Sans" panose="020B0502040504020204" pitchFamily="34" charset="0"/>
                <a:ea typeface="Noto Sans" panose="020B0502040504020204" pitchFamily="34" charset="0"/>
                <a:cs typeface="Noto Sans" panose="020B0502040504020204" pitchFamily="34" charset="0"/>
              </a:rPr>
              <a:t>.</a:t>
            </a:r>
          </a:p>
        </p:txBody>
      </p:sp>
      <p:cxnSp>
        <p:nvCxnSpPr>
          <p:cNvPr id="38" name="Conector recto de flecha 37">
            <a:extLst>
              <a:ext uri="{FF2B5EF4-FFF2-40B4-BE49-F238E27FC236}">
                <a16:creationId xmlns:a16="http://schemas.microsoft.com/office/drawing/2014/main" id="{135A099A-CE4F-4FCE-9507-B4B2E0BA9A10}"/>
              </a:ext>
            </a:extLst>
          </p:cNvPr>
          <p:cNvCxnSpPr>
            <a:cxnSpLocks/>
          </p:cNvCxnSpPr>
          <p:nvPr/>
        </p:nvCxnSpPr>
        <p:spPr>
          <a:xfrm>
            <a:off x="2682944" y="4029316"/>
            <a:ext cx="0" cy="331874"/>
          </a:xfrm>
          <a:prstGeom prst="straightConnector1">
            <a:avLst/>
          </a:prstGeom>
          <a:ln w="38100">
            <a:solidFill>
              <a:srgbClr val="A57F2C"/>
            </a:solidFill>
            <a:tailEnd type="triangle"/>
          </a:ln>
        </p:spPr>
        <p:style>
          <a:lnRef idx="1">
            <a:schemeClr val="accent1"/>
          </a:lnRef>
          <a:fillRef idx="0">
            <a:schemeClr val="accent1"/>
          </a:fillRef>
          <a:effectRef idx="0">
            <a:schemeClr val="accent1"/>
          </a:effectRef>
          <a:fontRef idx="minor">
            <a:schemeClr val="tx1"/>
          </a:fontRef>
        </p:style>
      </p:cxnSp>
      <p:grpSp>
        <p:nvGrpSpPr>
          <p:cNvPr id="40" name="Grupo 39">
            <a:extLst>
              <a:ext uri="{FF2B5EF4-FFF2-40B4-BE49-F238E27FC236}">
                <a16:creationId xmlns:a16="http://schemas.microsoft.com/office/drawing/2014/main" id="{0FA4BDCC-4D54-45CA-8B5E-67B140740594}"/>
              </a:ext>
            </a:extLst>
          </p:cNvPr>
          <p:cNvGrpSpPr/>
          <p:nvPr/>
        </p:nvGrpSpPr>
        <p:grpSpPr>
          <a:xfrm>
            <a:off x="1292946" y="2700219"/>
            <a:ext cx="3556000" cy="1134608"/>
            <a:chOff x="1292946" y="1937522"/>
            <a:chExt cx="3556000" cy="1897305"/>
          </a:xfrm>
        </p:grpSpPr>
        <p:cxnSp>
          <p:nvCxnSpPr>
            <p:cNvPr id="15" name="Conector recto de flecha 14">
              <a:extLst>
                <a:ext uri="{FF2B5EF4-FFF2-40B4-BE49-F238E27FC236}">
                  <a16:creationId xmlns:a16="http://schemas.microsoft.com/office/drawing/2014/main" id="{D52993E3-E404-253C-82E0-55DBFE007189}"/>
                </a:ext>
              </a:extLst>
            </p:cNvPr>
            <p:cNvCxnSpPr>
              <a:cxnSpLocks/>
            </p:cNvCxnSpPr>
            <p:nvPr/>
          </p:nvCxnSpPr>
          <p:spPr>
            <a:xfrm flipV="1">
              <a:off x="4848946" y="1937522"/>
              <a:ext cx="0" cy="1897305"/>
            </a:xfrm>
            <a:prstGeom prst="straightConnector1">
              <a:avLst/>
            </a:prstGeom>
            <a:ln w="38100">
              <a:solidFill>
                <a:srgbClr val="002F2A"/>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ector recto de flecha 38">
              <a:extLst>
                <a:ext uri="{FF2B5EF4-FFF2-40B4-BE49-F238E27FC236}">
                  <a16:creationId xmlns:a16="http://schemas.microsoft.com/office/drawing/2014/main" id="{D29E0ECF-9F90-8E2F-DF4C-608041D7BAC4}"/>
                </a:ext>
              </a:extLst>
            </p:cNvPr>
            <p:cNvCxnSpPr>
              <a:cxnSpLocks/>
            </p:cNvCxnSpPr>
            <p:nvPr/>
          </p:nvCxnSpPr>
          <p:spPr>
            <a:xfrm flipV="1">
              <a:off x="1292946" y="2080185"/>
              <a:ext cx="0" cy="1754642"/>
            </a:xfrm>
            <a:prstGeom prst="straightConnector1">
              <a:avLst/>
            </a:prstGeom>
            <a:ln w="38100">
              <a:solidFill>
                <a:srgbClr val="002F2A"/>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9516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4</a:t>
            </a:fld>
            <a:endParaRPr lang="es-MX" dirty="0">
              <a:solidFill>
                <a:srgbClr val="002F2A"/>
              </a:solidFill>
            </a:endParaRPr>
          </a:p>
        </p:txBody>
      </p:sp>
      <p:sp>
        <p:nvSpPr>
          <p:cNvPr id="3" name="Rectángulo 2">
            <a:extLst>
              <a:ext uri="{FF2B5EF4-FFF2-40B4-BE49-F238E27FC236}">
                <a16:creationId xmlns:a16="http://schemas.microsoft.com/office/drawing/2014/main" id="{1A90EF2B-97E5-496F-3D1F-9F28BA68D435}"/>
              </a:ext>
            </a:extLst>
          </p:cNvPr>
          <p:cNvSpPr/>
          <p:nvPr/>
        </p:nvSpPr>
        <p:spPr>
          <a:xfrm>
            <a:off x="50450" y="207739"/>
            <a:ext cx="3224378"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Título 2">
            <a:extLst>
              <a:ext uri="{FF2B5EF4-FFF2-40B4-BE49-F238E27FC236}">
                <a16:creationId xmlns:a16="http://schemas.microsoft.com/office/drawing/2014/main" id="{DB2F2DFC-E14F-235F-9F22-718D65D6755F}"/>
              </a:ext>
            </a:extLst>
          </p:cNvPr>
          <p:cNvSpPr txBox="1">
            <a:spLocks/>
          </p:cNvSpPr>
          <p:nvPr/>
        </p:nvSpPr>
        <p:spPr>
          <a:xfrm>
            <a:off x="876005" y="356633"/>
            <a:ext cx="4526606"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La consolidación</a:t>
            </a:r>
          </a:p>
        </p:txBody>
      </p:sp>
      <p:sp>
        <p:nvSpPr>
          <p:cNvPr id="9" name="Rectángulo 8">
            <a:extLst>
              <a:ext uri="{FF2B5EF4-FFF2-40B4-BE49-F238E27FC236}">
                <a16:creationId xmlns:a16="http://schemas.microsoft.com/office/drawing/2014/main" id="{526D7518-C624-A2DA-9B6F-85078475A5E8}"/>
              </a:ext>
            </a:extLst>
          </p:cNvPr>
          <p:cNvSpPr/>
          <p:nvPr/>
        </p:nvSpPr>
        <p:spPr>
          <a:xfrm>
            <a:off x="-63061" y="207739"/>
            <a:ext cx="813500" cy="684212"/>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Título 2">
            <a:extLst>
              <a:ext uri="{FF2B5EF4-FFF2-40B4-BE49-F238E27FC236}">
                <a16:creationId xmlns:a16="http://schemas.microsoft.com/office/drawing/2014/main" id="{EE4395DC-466B-4F01-8E3A-85870B0B3FAD}"/>
              </a:ext>
            </a:extLst>
          </p:cNvPr>
          <p:cNvSpPr txBox="1">
            <a:spLocks/>
          </p:cNvSpPr>
          <p:nvPr/>
        </p:nvSpPr>
        <p:spPr>
          <a:xfrm>
            <a:off x="300038" y="347544"/>
            <a:ext cx="450401"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2.</a:t>
            </a:r>
            <a:endPar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grpSp>
        <p:nvGrpSpPr>
          <p:cNvPr id="26" name="Grupo 25">
            <a:extLst>
              <a:ext uri="{FF2B5EF4-FFF2-40B4-BE49-F238E27FC236}">
                <a16:creationId xmlns:a16="http://schemas.microsoft.com/office/drawing/2014/main" id="{3503214D-57B4-7168-CA3E-FFC8FFD468F7}"/>
              </a:ext>
            </a:extLst>
          </p:cNvPr>
          <p:cNvGrpSpPr/>
          <p:nvPr/>
        </p:nvGrpSpPr>
        <p:grpSpPr>
          <a:xfrm rot="16200000">
            <a:off x="4170086" y="-274113"/>
            <a:ext cx="442935" cy="8161870"/>
            <a:chOff x="3205622" y="1137060"/>
            <a:chExt cx="2162398" cy="2771994"/>
          </a:xfrm>
          <a:solidFill>
            <a:srgbClr val="002F2A"/>
          </a:solidFill>
        </p:grpSpPr>
        <p:sp>
          <p:nvSpPr>
            <p:cNvPr id="18" name="Rectángulo 17">
              <a:extLst>
                <a:ext uri="{FF2B5EF4-FFF2-40B4-BE49-F238E27FC236}">
                  <a16:creationId xmlns:a16="http://schemas.microsoft.com/office/drawing/2014/main" id="{CA9FFDA3-423B-BBEE-01CD-815A3F738788}"/>
                </a:ext>
              </a:extLst>
            </p:cNvPr>
            <p:cNvSpPr/>
            <p:nvPr/>
          </p:nvSpPr>
          <p:spPr>
            <a:xfrm>
              <a:off x="3205622" y="1137060"/>
              <a:ext cx="2162398" cy="68421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9" name="Rectángulo 18">
              <a:extLst>
                <a:ext uri="{FF2B5EF4-FFF2-40B4-BE49-F238E27FC236}">
                  <a16:creationId xmlns:a16="http://schemas.microsoft.com/office/drawing/2014/main" id="{A93CA8C6-681B-34A3-9766-70E2A07FF6F5}"/>
                </a:ext>
              </a:extLst>
            </p:cNvPr>
            <p:cNvSpPr/>
            <p:nvPr/>
          </p:nvSpPr>
          <p:spPr>
            <a:xfrm>
              <a:off x="3205622" y="1821273"/>
              <a:ext cx="2162398" cy="684213"/>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20" name="Rectángulo 19">
              <a:extLst>
                <a:ext uri="{FF2B5EF4-FFF2-40B4-BE49-F238E27FC236}">
                  <a16:creationId xmlns:a16="http://schemas.microsoft.com/office/drawing/2014/main" id="{C872EF5F-4ECB-95B3-4932-5D402DB3EC63}"/>
                </a:ext>
              </a:extLst>
            </p:cNvPr>
            <p:cNvSpPr/>
            <p:nvPr/>
          </p:nvSpPr>
          <p:spPr>
            <a:xfrm>
              <a:off x="3205622" y="2496077"/>
              <a:ext cx="2162398" cy="68421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3" name="Rectángulo 22">
              <a:extLst>
                <a:ext uri="{FF2B5EF4-FFF2-40B4-BE49-F238E27FC236}">
                  <a16:creationId xmlns:a16="http://schemas.microsoft.com/office/drawing/2014/main" id="{93796F39-3E57-F027-DCA3-1705B092659D}"/>
                </a:ext>
              </a:extLst>
            </p:cNvPr>
            <p:cNvSpPr/>
            <p:nvPr/>
          </p:nvSpPr>
          <p:spPr>
            <a:xfrm>
              <a:off x="3205622" y="3177256"/>
              <a:ext cx="2162398" cy="731798"/>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dirty="0"/>
            </a:p>
          </p:txBody>
        </p:sp>
      </p:grpSp>
      <p:sp>
        <p:nvSpPr>
          <p:cNvPr id="31" name="CuadroTexto 30">
            <a:extLst>
              <a:ext uri="{FF2B5EF4-FFF2-40B4-BE49-F238E27FC236}">
                <a16:creationId xmlns:a16="http://schemas.microsoft.com/office/drawing/2014/main" id="{2CCC9384-2BAF-E7AD-FA9D-545E5EBAA91B}"/>
              </a:ext>
            </a:extLst>
          </p:cNvPr>
          <p:cNvSpPr txBox="1"/>
          <p:nvPr/>
        </p:nvSpPr>
        <p:spPr>
          <a:xfrm>
            <a:off x="310622" y="3614107"/>
            <a:ext cx="1995825" cy="369332"/>
          </a:xfrm>
          <a:prstGeom prst="rect">
            <a:avLst/>
          </a:prstGeom>
          <a:noFill/>
        </p:spPr>
        <p:txBody>
          <a:bodyPr wrap="square">
            <a:spAutoFit/>
          </a:bodyPr>
          <a:lstStyle/>
          <a:p>
            <a:pPr algn="ctr"/>
            <a:r>
              <a:rPr lang="es-MX"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2012-2013</a:t>
            </a:r>
          </a:p>
        </p:txBody>
      </p:sp>
      <p:sp>
        <p:nvSpPr>
          <p:cNvPr id="34" name="CuadroTexto 33">
            <a:extLst>
              <a:ext uri="{FF2B5EF4-FFF2-40B4-BE49-F238E27FC236}">
                <a16:creationId xmlns:a16="http://schemas.microsoft.com/office/drawing/2014/main" id="{8D23942E-45D5-B3A4-577C-63A27D637879}"/>
              </a:ext>
            </a:extLst>
          </p:cNvPr>
          <p:cNvSpPr txBox="1"/>
          <p:nvPr/>
        </p:nvSpPr>
        <p:spPr>
          <a:xfrm>
            <a:off x="2325220" y="3614107"/>
            <a:ext cx="2006937" cy="369332"/>
          </a:xfrm>
          <a:prstGeom prst="rect">
            <a:avLst/>
          </a:prstGeom>
          <a:noFill/>
        </p:spPr>
        <p:txBody>
          <a:bodyPr wrap="square">
            <a:spAutoFit/>
          </a:bodyPr>
          <a:lstStyle/>
          <a:p>
            <a:pPr algn="ctr"/>
            <a:r>
              <a:rPr lang="es-ES" b="1" dirty="0">
                <a:solidFill>
                  <a:schemeClr val="bg1"/>
                </a:solidFill>
                <a:latin typeface="Noto Sans" panose="020B0502040504020204" pitchFamily="34" charset="0"/>
                <a:ea typeface="Noto Sans" panose="020B0502040504020204" pitchFamily="34" charset="0"/>
                <a:cs typeface="Noto Sans" panose="020B0502040504020204" pitchFamily="34" charset="0"/>
              </a:rPr>
              <a:t>2014</a:t>
            </a:r>
            <a:endParaRPr lang="es-MX"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7" name="CuadroTexto 36">
            <a:extLst>
              <a:ext uri="{FF2B5EF4-FFF2-40B4-BE49-F238E27FC236}">
                <a16:creationId xmlns:a16="http://schemas.microsoft.com/office/drawing/2014/main" id="{346A889A-BFF1-BE2B-5FFF-DEE3E9AF72E3}"/>
              </a:ext>
            </a:extLst>
          </p:cNvPr>
          <p:cNvSpPr txBox="1"/>
          <p:nvPr/>
        </p:nvSpPr>
        <p:spPr>
          <a:xfrm>
            <a:off x="4332157" y="3614107"/>
            <a:ext cx="1972858" cy="369332"/>
          </a:xfrm>
          <a:prstGeom prst="rect">
            <a:avLst/>
          </a:prstGeom>
          <a:noFill/>
        </p:spPr>
        <p:txBody>
          <a:bodyPr wrap="square">
            <a:spAutoFit/>
          </a:bodyPr>
          <a:lstStyle/>
          <a:p>
            <a:pPr algn="ctr"/>
            <a:r>
              <a:rPr lang="es-MX"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2015-2023</a:t>
            </a:r>
          </a:p>
        </p:txBody>
      </p:sp>
      <p:sp>
        <p:nvSpPr>
          <p:cNvPr id="59" name="CuadroTexto 58">
            <a:extLst>
              <a:ext uri="{FF2B5EF4-FFF2-40B4-BE49-F238E27FC236}">
                <a16:creationId xmlns:a16="http://schemas.microsoft.com/office/drawing/2014/main" id="{D408A4A5-5620-DBBD-77DF-39EDD30CBE06}"/>
              </a:ext>
            </a:extLst>
          </p:cNvPr>
          <p:cNvSpPr txBox="1"/>
          <p:nvPr/>
        </p:nvSpPr>
        <p:spPr>
          <a:xfrm>
            <a:off x="300037" y="4280448"/>
            <a:ext cx="4113341" cy="2185214"/>
          </a:xfrm>
          <a:prstGeom prst="rect">
            <a:avLst/>
          </a:prstGeom>
          <a:noFill/>
        </p:spPr>
        <p:txBody>
          <a:bodyPr wrap="square">
            <a:spAutoFit/>
          </a:bodyPr>
          <a:lstStyle>
            <a:defPPr>
              <a:defRPr lang="es-MX"/>
            </a:defPPr>
            <a:lvl1pPr marL="285750" indent="-285750">
              <a:spcAft>
                <a:spcPts val="1200"/>
              </a:spcAft>
              <a:buFont typeface="Arial" panose="020B0604020202020204" pitchFamily="34" charset="0"/>
              <a:buChar char="•"/>
              <a:defRPr sz="1400">
                <a:latin typeface="Noto Sans" panose="020B0502040504020204" pitchFamily="34" charset="0"/>
                <a:ea typeface="Noto Sans" panose="020B0502040504020204" pitchFamily="34" charset="0"/>
                <a:cs typeface="Noto Sans" panose="020B0502040504020204" pitchFamily="34" charset="0"/>
              </a:defRPr>
            </a:lvl1pPr>
          </a:lstStyle>
          <a:p>
            <a:r>
              <a:rPr lang="es-MX" dirty="0"/>
              <a:t>La reforma electoral le retira las designaciones de los </a:t>
            </a:r>
            <a:r>
              <a:rPr lang="es-MX" dirty="0">
                <a:hlinkClick r:id="rId2" action="ppaction://hlinksldjump">
                  <a:extLst>
                    <a:ext uri="{A12FA001-AC4F-418D-AE19-62706E023703}">
                      <ahyp:hlinkClr xmlns:ahyp="http://schemas.microsoft.com/office/drawing/2018/hyperlinkcolor" val="tx"/>
                    </a:ext>
                  </a:extLst>
                </a:hlinkClick>
              </a:rPr>
              <a:t>consejeros de los órganos electorales estatales </a:t>
            </a:r>
            <a:r>
              <a:rPr lang="es-MX" dirty="0"/>
              <a:t>a los congresos locales.</a:t>
            </a:r>
          </a:p>
          <a:p>
            <a:r>
              <a:rPr lang="es-MX" b="1" dirty="0"/>
              <a:t>Las designaciones de los Consejeros son facultad del </a:t>
            </a:r>
            <a:r>
              <a:rPr lang="es-MX" b="1" dirty="0">
                <a:hlinkClick r:id="rId3" action="ppaction://hlinksldjump">
                  <a:extLst>
                    <a:ext uri="{A12FA001-AC4F-418D-AE19-62706E023703}">
                      <ahyp:hlinkClr xmlns:ahyp="http://schemas.microsoft.com/office/drawing/2018/hyperlinkcolor" val="tx"/>
                    </a:ext>
                  </a:extLst>
                </a:hlinkClick>
              </a:rPr>
              <a:t>Consejo General del INE, </a:t>
            </a:r>
            <a:r>
              <a:rPr lang="es-MX" b="1" dirty="0"/>
              <a:t>presidido por Lorenzo Córdova. Dicho consejo general nombró a los consejeros electorales de las 32 entidades de la república. </a:t>
            </a:r>
          </a:p>
        </p:txBody>
      </p:sp>
      <p:cxnSp>
        <p:nvCxnSpPr>
          <p:cNvPr id="60" name="Conector recto de flecha 59">
            <a:extLst>
              <a:ext uri="{FF2B5EF4-FFF2-40B4-BE49-F238E27FC236}">
                <a16:creationId xmlns:a16="http://schemas.microsoft.com/office/drawing/2014/main" id="{6B423693-9893-5746-1D08-FD674D45C804}"/>
              </a:ext>
            </a:extLst>
          </p:cNvPr>
          <p:cNvCxnSpPr>
            <a:cxnSpLocks/>
          </p:cNvCxnSpPr>
          <p:nvPr/>
        </p:nvCxnSpPr>
        <p:spPr>
          <a:xfrm>
            <a:off x="2789076" y="3958915"/>
            <a:ext cx="0" cy="331874"/>
          </a:xfrm>
          <a:prstGeom prst="straightConnector1">
            <a:avLst/>
          </a:prstGeom>
          <a:ln w="38100">
            <a:solidFill>
              <a:srgbClr val="A57F2C"/>
            </a:solidFill>
            <a:tailEnd type="triangle"/>
          </a:ln>
        </p:spPr>
        <p:style>
          <a:lnRef idx="1">
            <a:schemeClr val="accent1"/>
          </a:lnRef>
          <a:fillRef idx="0">
            <a:schemeClr val="accent1"/>
          </a:fillRef>
          <a:effectRef idx="0">
            <a:schemeClr val="accent1"/>
          </a:effectRef>
          <a:fontRef idx="minor">
            <a:schemeClr val="tx1"/>
          </a:fontRef>
        </p:style>
      </p:cxnSp>
      <p:cxnSp>
        <p:nvCxnSpPr>
          <p:cNvPr id="62" name="Conector recto de flecha 61">
            <a:extLst>
              <a:ext uri="{FF2B5EF4-FFF2-40B4-BE49-F238E27FC236}">
                <a16:creationId xmlns:a16="http://schemas.microsoft.com/office/drawing/2014/main" id="{0E6A1909-B6CC-BF40-2411-DAD2AECD7BC3}"/>
              </a:ext>
            </a:extLst>
          </p:cNvPr>
          <p:cNvCxnSpPr>
            <a:cxnSpLocks/>
          </p:cNvCxnSpPr>
          <p:nvPr/>
        </p:nvCxnSpPr>
        <p:spPr>
          <a:xfrm flipV="1">
            <a:off x="4685711" y="2811621"/>
            <a:ext cx="0" cy="763254"/>
          </a:xfrm>
          <a:prstGeom prst="straightConnector1">
            <a:avLst/>
          </a:prstGeom>
          <a:ln w="38100">
            <a:solidFill>
              <a:srgbClr val="002F2A"/>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a:extLst>
              <a:ext uri="{FF2B5EF4-FFF2-40B4-BE49-F238E27FC236}">
                <a16:creationId xmlns:a16="http://schemas.microsoft.com/office/drawing/2014/main" id="{7EF54D27-12AD-B39C-A0C7-88C21CDAC2B4}"/>
              </a:ext>
            </a:extLst>
          </p:cNvPr>
          <p:cNvCxnSpPr>
            <a:cxnSpLocks/>
          </p:cNvCxnSpPr>
          <p:nvPr/>
        </p:nvCxnSpPr>
        <p:spPr>
          <a:xfrm flipV="1">
            <a:off x="1578887" y="2957254"/>
            <a:ext cx="0" cy="617621"/>
          </a:xfrm>
          <a:prstGeom prst="straightConnector1">
            <a:avLst/>
          </a:prstGeom>
          <a:ln w="38100">
            <a:solidFill>
              <a:srgbClr val="002F2A"/>
            </a:solidFill>
            <a:tailEnd type="triangle"/>
          </a:ln>
        </p:spPr>
        <p:style>
          <a:lnRef idx="1">
            <a:schemeClr val="accent1"/>
          </a:lnRef>
          <a:fillRef idx="0">
            <a:schemeClr val="accent1"/>
          </a:fillRef>
          <a:effectRef idx="0">
            <a:schemeClr val="accent1"/>
          </a:effectRef>
          <a:fontRef idx="minor">
            <a:schemeClr val="tx1"/>
          </a:fontRef>
        </p:style>
      </p:cxnSp>
      <p:sp>
        <p:nvSpPr>
          <p:cNvPr id="30" name="CuadroTexto 29">
            <a:extLst>
              <a:ext uri="{FF2B5EF4-FFF2-40B4-BE49-F238E27FC236}">
                <a16:creationId xmlns:a16="http://schemas.microsoft.com/office/drawing/2014/main" id="{E93837D5-027E-C86D-806F-BF35983D7387}"/>
              </a:ext>
            </a:extLst>
          </p:cNvPr>
          <p:cNvSpPr txBox="1"/>
          <p:nvPr/>
        </p:nvSpPr>
        <p:spPr>
          <a:xfrm>
            <a:off x="192087" y="1131945"/>
            <a:ext cx="2920802" cy="1600438"/>
          </a:xfrm>
          <a:prstGeom prst="rect">
            <a:avLst/>
          </a:prstGeom>
          <a:noFill/>
        </p:spPr>
        <p:txBody>
          <a:bodyPr wrap="square">
            <a:spAutoFit/>
          </a:bodyPr>
          <a:lstStyle>
            <a:defPPr>
              <a:defRPr lang="es-MX"/>
            </a:defPPr>
            <a:lvl1pPr marL="285750" indent="-285750">
              <a:spcAft>
                <a:spcPts val="1200"/>
              </a:spcAft>
              <a:buFont typeface="Arial" panose="020B0604020202020204" pitchFamily="34" charset="0"/>
              <a:buChar char="•"/>
              <a:defRPr sz="1400">
                <a:latin typeface="Noto Sans" panose="020B0502040504020204" pitchFamily="34" charset="0"/>
                <a:ea typeface="Noto Sans" panose="020B0502040504020204" pitchFamily="34" charset="0"/>
                <a:cs typeface="Noto Sans" panose="020B0502040504020204" pitchFamily="34" charset="0"/>
              </a:defRPr>
            </a:lvl1pPr>
          </a:lstStyle>
          <a:p>
            <a:r>
              <a:rPr lang="es-ES_tradnl" b="1" dirty="0"/>
              <a:t>Los hermanos Hernández Casillas </a:t>
            </a:r>
            <a:r>
              <a:rPr lang="es-ES_tradnl" dirty="0"/>
              <a:t>diversifican empresas y contratos con órganos electorales locales en entidades como Jalisco, Tabasco, Guerrero, Quintana Roo, Zacatecas e Hidalgo. </a:t>
            </a:r>
            <a:endParaRPr lang="es-MX" dirty="0"/>
          </a:p>
        </p:txBody>
      </p:sp>
      <p:sp>
        <p:nvSpPr>
          <p:cNvPr id="61" name="CuadroTexto 60">
            <a:extLst>
              <a:ext uri="{FF2B5EF4-FFF2-40B4-BE49-F238E27FC236}">
                <a16:creationId xmlns:a16="http://schemas.microsoft.com/office/drawing/2014/main" id="{E7DA5B80-1364-2C4B-934C-9CA25E88E031}"/>
              </a:ext>
            </a:extLst>
          </p:cNvPr>
          <p:cNvSpPr txBox="1"/>
          <p:nvPr/>
        </p:nvSpPr>
        <p:spPr>
          <a:xfrm>
            <a:off x="3412704" y="1131945"/>
            <a:ext cx="3622575" cy="1600438"/>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s-ES_tradnl"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Ante omisiones de supervisión y lineamientos claros de contratación, durante este periodo, </a:t>
            </a:r>
            <a:r>
              <a:rPr lang="es-ES_tradnl" sz="1400" b="1" dirty="0">
                <a:solidFill>
                  <a:srgbClr val="000000"/>
                </a:solidFill>
                <a:latin typeface="Noto Sans" panose="020B0502040504020204" pitchFamily="34" charset="0"/>
                <a:ea typeface="Noto Sans" panose="020B0502040504020204" pitchFamily="34" charset="0"/>
                <a:cs typeface="Noto Sans" panose="020B0502040504020204" pitchFamily="34" charset="0"/>
              </a:rPr>
              <a:t>23 de los 32 </a:t>
            </a:r>
            <a:r>
              <a:rPr lang="es-ES_tradnl" sz="1400" b="1" dirty="0" err="1">
                <a:solidFill>
                  <a:srgbClr val="000000"/>
                </a:solidFill>
                <a:latin typeface="Noto Sans" panose="020B0502040504020204" pitchFamily="34" charset="0"/>
                <a:ea typeface="Noto Sans" panose="020B0502040504020204" pitchFamily="34" charset="0"/>
                <a:cs typeface="Noto Sans" panose="020B0502040504020204" pitchFamily="34" charset="0"/>
              </a:rPr>
              <a:t>OPLEs</a:t>
            </a:r>
            <a:r>
              <a:rPr lang="es-ES_tradnl" sz="1400" b="1" dirty="0">
                <a:solidFill>
                  <a:srgbClr val="000000"/>
                </a:solidFill>
                <a:latin typeface="Noto Sans" panose="020B0502040504020204" pitchFamily="34" charset="0"/>
                <a:ea typeface="Noto Sans" panose="020B0502040504020204" pitchFamily="34" charset="0"/>
                <a:cs typeface="Noto Sans" panose="020B0502040504020204" pitchFamily="34" charset="0"/>
              </a:rPr>
              <a:t> </a:t>
            </a:r>
            <a:r>
              <a:rPr lang="es-ES_tradnl"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designados por el Consejo General del INE asignan contratos por </a:t>
            </a:r>
            <a:r>
              <a:rPr lang="es-ES_tradnl" sz="1400" b="1" dirty="0">
                <a:solidFill>
                  <a:srgbClr val="000000"/>
                </a:solidFill>
                <a:latin typeface="Noto Sans" panose="020B0502040504020204" pitchFamily="34" charset="0"/>
                <a:ea typeface="Noto Sans" panose="020B0502040504020204" pitchFamily="34" charset="0"/>
                <a:cs typeface="Noto Sans" panose="020B0502040504020204" pitchFamily="34" charset="0"/>
              </a:rPr>
              <a:t>2,094 </a:t>
            </a:r>
            <a:r>
              <a:rPr lang="es-ES_tradnl" sz="1400" b="1" dirty="0" err="1">
                <a:solidFill>
                  <a:srgbClr val="000000"/>
                </a:solidFill>
                <a:latin typeface="Noto Sans" panose="020B0502040504020204" pitchFamily="34" charset="0"/>
                <a:ea typeface="Noto Sans" panose="020B0502040504020204" pitchFamily="34" charset="0"/>
                <a:cs typeface="Noto Sans" panose="020B0502040504020204" pitchFamily="34" charset="0"/>
              </a:rPr>
              <a:t>mdp</a:t>
            </a:r>
            <a:r>
              <a:rPr lang="es-ES_tradnl" sz="1400" b="1" dirty="0">
                <a:solidFill>
                  <a:srgbClr val="000000"/>
                </a:solidFill>
                <a:latin typeface="Noto Sans" panose="020B0502040504020204" pitchFamily="34" charset="0"/>
                <a:ea typeface="Noto Sans" panose="020B0502040504020204" pitchFamily="34" charset="0"/>
                <a:cs typeface="Noto Sans" panose="020B0502040504020204" pitchFamily="34" charset="0"/>
              </a:rPr>
              <a:t> a los hermanos Hernández Casillas como proveedores electorales. </a:t>
            </a:r>
          </a:p>
        </p:txBody>
      </p:sp>
      <p:sp>
        <p:nvSpPr>
          <p:cNvPr id="22" name="CuadroTexto 21">
            <a:extLst>
              <a:ext uri="{FF2B5EF4-FFF2-40B4-BE49-F238E27FC236}">
                <a16:creationId xmlns:a16="http://schemas.microsoft.com/office/drawing/2014/main" id="{3DC4336C-F52D-4A8B-16AA-234D2B7BBEDD}"/>
              </a:ext>
            </a:extLst>
          </p:cNvPr>
          <p:cNvSpPr txBox="1"/>
          <p:nvPr/>
        </p:nvSpPr>
        <p:spPr>
          <a:xfrm>
            <a:off x="4193580" y="4280448"/>
            <a:ext cx="4560345" cy="1323439"/>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s-MX"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En 2023, para la designación del presidente y tres consejeros se aplica el procedimiento de insaculación previsto en la Constitución.</a:t>
            </a:r>
          </a:p>
          <a:p>
            <a:pPr marL="285750" indent="-285750">
              <a:spcAft>
                <a:spcPts val="1200"/>
              </a:spcAft>
              <a:buFont typeface="Arial" panose="020B0604020202020204" pitchFamily="34" charset="0"/>
              <a:buChar char="•"/>
            </a:pPr>
            <a:r>
              <a:rPr lang="es-MX"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De este proceso resulta designada </a:t>
            </a:r>
            <a:r>
              <a:rPr lang="es-MX" sz="1400" b="1" dirty="0">
                <a:solidFill>
                  <a:srgbClr val="000000"/>
                </a:solidFill>
                <a:latin typeface="Noto Sans" panose="020B0502040504020204" pitchFamily="34" charset="0"/>
                <a:ea typeface="Noto Sans" panose="020B0502040504020204" pitchFamily="34" charset="0"/>
                <a:cs typeface="Noto Sans" panose="020B0502040504020204" pitchFamily="34" charset="0"/>
              </a:rPr>
              <a:t>Guadalupe Taddei</a:t>
            </a:r>
            <a:r>
              <a:rPr lang="es-MX"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 como consejera presidenta del INE.</a:t>
            </a:r>
          </a:p>
        </p:txBody>
      </p:sp>
      <p:sp>
        <p:nvSpPr>
          <p:cNvPr id="24" name="CuadroTexto 23">
            <a:extLst>
              <a:ext uri="{FF2B5EF4-FFF2-40B4-BE49-F238E27FC236}">
                <a16:creationId xmlns:a16="http://schemas.microsoft.com/office/drawing/2014/main" id="{A18E5F68-372B-B177-4673-819ADC789B83}"/>
              </a:ext>
            </a:extLst>
          </p:cNvPr>
          <p:cNvSpPr txBox="1"/>
          <p:nvPr/>
        </p:nvSpPr>
        <p:spPr>
          <a:xfrm>
            <a:off x="6317780" y="3614107"/>
            <a:ext cx="1932154" cy="369332"/>
          </a:xfrm>
          <a:prstGeom prst="rect">
            <a:avLst/>
          </a:prstGeom>
          <a:noFill/>
        </p:spPr>
        <p:txBody>
          <a:bodyPr wrap="square">
            <a:spAutoFit/>
          </a:bodyPr>
          <a:lstStyle/>
          <a:p>
            <a:pPr algn="ctr"/>
            <a:r>
              <a:rPr lang="es-MX" b="1"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2024 - 2025</a:t>
            </a:r>
          </a:p>
        </p:txBody>
      </p:sp>
      <p:cxnSp>
        <p:nvCxnSpPr>
          <p:cNvPr id="25" name="Conector recto de flecha 24">
            <a:extLst>
              <a:ext uri="{FF2B5EF4-FFF2-40B4-BE49-F238E27FC236}">
                <a16:creationId xmlns:a16="http://schemas.microsoft.com/office/drawing/2014/main" id="{C903361F-34DB-C16A-4C51-3C2805F72B5A}"/>
              </a:ext>
            </a:extLst>
          </p:cNvPr>
          <p:cNvCxnSpPr>
            <a:cxnSpLocks/>
          </p:cNvCxnSpPr>
          <p:nvPr/>
        </p:nvCxnSpPr>
        <p:spPr>
          <a:xfrm>
            <a:off x="5938657" y="3973607"/>
            <a:ext cx="0" cy="331874"/>
          </a:xfrm>
          <a:prstGeom prst="straightConnector1">
            <a:avLst/>
          </a:prstGeom>
          <a:ln w="38100">
            <a:solidFill>
              <a:srgbClr val="002F2A"/>
            </a:solidFill>
            <a:tailEnd type="triangle"/>
          </a:ln>
        </p:spPr>
        <p:style>
          <a:lnRef idx="1">
            <a:schemeClr val="accent1"/>
          </a:lnRef>
          <a:fillRef idx="0">
            <a:schemeClr val="accent1"/>
          </a:fillRef>
          <a:effectRef idx="0">
            <a:schemeClr val="accent1"/>
          </a:effectRef>
          <a:fontRef idx="minor">
            <a:schemeClr val="tx1"/>
          </a:fontRef>
        </p:style>
      </p:cxnSp>
      <p:cxnSp>
        <p:nvCxnSpPr>
          <p:cNvPr id="27" name="Conector recto de flecha 26">
            <a:extLst>
              <a:ext uri="{FF2B5EF4-FFF2-40B4-BE49-F238E27FC236}">
                <a16:creationId xmlns:a16="http://schemas.microsoft.com/office/drawing/2014/main" id="{3692FAF0-B329-9230-228B-EF64D2A4D55D}"/>
              </a:ext>
            </a:extLst>
          </p:cNvPr>
          <p:cNvCxnSpPr>
            <a:cxnSpLocks/>
          </p:cNvCxnSpPr>
          <p:nvPr/>
        </p:nvCxnSpPr>
        <p:spPr>
          <a:xfrm flipV="1">
            <a:off x="8209022" y="2388833"/>
            <a:ext cx="0" cy="1186042"/>
          </a:xfrm>
          <a:prstGeom prst="straightConnector1">
            <a:avLst/>
          </a:prstGeom>
          <a:ln w="38100">
            <a:solidFill>
              <a:srgbClr val="A57F2C"/>
            </a:solidFill>
            <a:tailEnd type="triangle"/>
          </a:ln>
        </p:spPr>
        <p:style>
          <a:lnRef idx="1">
            <a:schemeClr val="accent1"/>
          </a:lnRef>
          <a:fillRef idx="0">
            <a:schemeClr val="accent1"/>
          </a:fillRef>
          <a:effectRef idx="0">
            <a:schemeClr val="accent1"/>
          </a:effectRef>
          <a:fontRef idx="minor">
            <a:schemeClr val="tx1"/>
          </a:fontRef>
        </p:style>
      </p:cxnSp>
      <p:sp>
        <p:nvSpPr>
          <p:cNvPr id="28" name="CuadroTexto 27">
            <a:extLst>
              <a:ext uri="{FF2B5EF4-FFF2-40B4-BE49-F238E27FC236}">
                <a16:creationId xmlns:a16="http://schemas.microsoft.com/office/drawing/2014/main" id="{5256CB75-B968-B3E9-369C-AA50E0B26F85}"/>
              </a:ext>
            </a:extLst>
          </p:cNvPr>
          <p:cNvSpPr txBox="1"/>
          <p:nvPr/>
        </p:nvSpPr>
        <p:spPr>
          <a:xfrm>
            <a:off x="7123345" y="1131945"/>
            <a:ext cx="2932813" cy="954107"/>
          </a:xfrm>
          <a:prstGeom prst="rect">
            <a:avLst/>
          </a:prstGeom>
          <a:noFill/>
        </p:spPr>
        <p:txBody>
          <a:bodyPr wrap="square">
            <a:spAutoFit/>
          </a:bodyPr>
          <a:lstStyle/>
          <a:p>
            <a:pPr marL="285750" indent="-285750">
              <a:spcAft>
                <a:spcPts val="1200"/>
              </a:spcAft>
              <a:buFont typeface="Arial" panose="020B0604020202020204" pitchFamily="34" charset="0"/>
              <a:buChar char="•"/>
            </a:pPr>
            <a:r>
              <a:rPr lang="es-ES_tradnl" sz="1400" dirty="0">
                <a:solidFill>
                  <a:srgbClr val="000000"/>
                </a:solidFill>
                <a:latin typeface="Noto Sans" panose="020B0502040504020204" pitchFamily="34" charset="0"/>
                <a:ea typeface="Noto Sans" panose="020B0502040504020204" pitchFamily="34" charset="0"/>
                <a:cs typeface="Noto Sans" panose="020B0502040504020204" pitchFamily="34" charset="0"/>
              </a:rPr>
              <a:t>Entre 2024 y 2025, la misma red empresarial obtiene contratos por </a:t>
            </a:r>
            <a:r>
              <a:rPr lang="es-ES_tradnl" sz="1400" b="1" dirty="0">
                <a:solidFill>
                  <a:srgbClr val="000000"/>
                </a:solidFill>
                <a:latin typeface="Noto Sans" panose="020B0502040504020204" pitchFamily="34" charset="0"/>
                <a:ea typeface="Noto Sans" panose="020B0502040504020204" pitchFamily="34" charset="0"/>
                <a:cs typeface="Noto Sans" panose="020B0502040504020204" pitchFamily="34" charset="0"/>
              </a:rPr>
              <a:t>646.3 </a:t>
            </a:r>
            <a:r>
              <a:rPr lang="es-ES_tradnl" sz="1400" b="1" dirty="0" err="1">
                <a:solidFill>
                  <a:srgbClr val="000000"/>
                </a:solidFill>
                <a:latin typeface="Noto Sans" panose="020B0502040504020204" pitchFamily="34" charset="0"/>
                <a:ea typeface="Noto Sans" panose="020B0502040504020204" pitchFamily="34" charset="0"/>
                <a:cs typeface="Noto Sans" panose="020B0502040504020204" pitchFamily="34" charset="0"/>
              </a:rPr>
              <a:t>mdp</a:t>
            </a:r>
            <a:r>
              <a:rPr lang="es-ES_tradnl" sz="1400" b="1" dirty="0">
                <a:solidFill>
                  <a:srgbClr val="000000"/>
                </a:solidFill>
                <a:latin typeface="Noto Sans" panose="020B0502040504020204" pitchFamily="34" charset="0"/>
                <a:ea typeface="Noto Sans" panose="020B0502040504020204" pitchFamily="34" charset="0"/>
                <a:cs typeface="Noto Sans" panose="020B0502040504020204" pitchFamily="34" charset="0"/>
              </a:rPr>
              <a:t> con 15 de los 32 </a:t>
            </a:r>
            <a:r>
              <a:rPr lang="es-ES_tradnl" sz="1400" b="1" dirty="0" err="1">
                <a:solidFill>
                  <a:srgbClr val="000000"/>
                </a:solidFill>
                <a:latin typeface="Noto Sans" panose="020B0502040504020204" pitchFamily="34" charset="0"/>
                <a:ea typeface="Noto Sans" panose="020B0502040504020204" pitchFamily="34" charset="0"/>
                <a:cs typeface="Noto Sans" panose="020B0502040504020204" pitchFamily="34" charset="0"/>
              </a:rPr>
              <a:t>OPLEs</a:t>
            </a:r>
            <a:r>
              <a:rPr lang="es-ES_tradnl" sz="1400" b="1" dirty="0">
                <a:solidFill>
                  <a:srgbClr val="000000"/>
                </a:solidFill>
                <a:latin typeface="Noto Sans" panose="020B0502040504020204" pitchFamily="34" charset="0"/>
                <a:ea typeface="Noto Sans" panose="020B0502040504020204" pitchFamily="34" charset="0"/>
                <a:cs typeface="Noto Sans" panose="020B0502040504020204" pitchFamily="34" charset="0"/>
              </a:rPr>
              <a:t>.</a:t>
            </a:r>
            <a:endParaRPr lang="es-MX" sz="1400" b="1" dirty="0">
              <a:solidFill>
                <a:srgbClr val="00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2" name="CuadroTexto 31">
            <a:extLst>
              <a:ext uri="{FF2B5EF4-FFF2-40B4-BE49-F238E27FC236}">
                <a16:creationId xmlns:a16="http://schemas.microsoft.com/office/drawing/2014/main" id="{1D59EA77-B0B8-B3CF-A433-5A23D06F41D5}"/>
              </a:ext>
            </a:extLst>
          </p:cNvPr>
          <p:cNvSpPr txBox="1"/>
          <p:nvPr/>
        </p:nvSpPr>
        <p:spPr>
          <a:xfrm>
            <a:off x="5585843" y="575352"/>
            <a:ext cx="3168090" cy="307777"/>
          </a:xfrm>
          <a:prstGeom prst="rect">
            <a:avLst/>
          </a:prstGeom>
          <a:solidFill>
            <a:srgbClr val="A57F2C"/>
          </a:solidFill>
        </p:spPr>
        <p:txBody>
          <a:bodyPr wrap="square">
            <a:spAutoFit/>
          </a:bodyPr>
          <a:lstStyle/>
          <a:p>
            <a:pPr algn="ctr"/>
            <a:r>
              <a:rPr lang="es-ES_tradnl" sz="1400" dirty="0">
                <a:solidFill>
                  <a:schemeClr val="bg1"/>
                </a:solidFill>
                <a:latin typeface="Noto Sans" panose="020B0502040504020204" pitchFamily="34" charset="0"/>
                <a:ea typeface="Noto Sans" panose="020B0502040504020204" pitchFamily="34" charset="0"/>
                <a:cs typeface="Noto Sans" panose="020B0502040504020204" pitchFamily="34" charset="0"/>
              </a:rPr>
              <a:t>Total 2015 – 2025 = </a:t>
            </a:r>
            <a:r>
              <a:rPr lang="es-ES_tradnl" sz="1400" b="1" dirty="0">
                <a:solidFill>
                  <a:schemeClr val="bg1"/>
                </a:solidFill>
                <a:latin typeface="Noto Sans" panose="020B0502040504020204" pitchFamily="34" charset="0"/>
                <a:ea typeface="Noto Sans" panose="020B0502040504020204" pitchFamily="34" charset="0"/>
                <a:cs typeface="Noto Sans" panose="020B0502040504020204" pitchFamily="34" charset="0"/>
              </a:rPr>
              <a:t>2,740.3 </a:t>
            </a:r>
            <a:r>
              <a:rPr lang="es-ES_tradnl" sz="1400" b="1" dirty="0" err="1">
                <a:solidFill>
                  <a:schemeClr val="bg1"/>
                </a:solidFill>
                <a:latin typeface="Noto Sans" panose="020B0502040504020204" pitchFamily="34" charset="0"/>
                <a:ea typeface="Noto Sans" panose="020B0502040504020204" pitchFamily="34" charset="0"/>
                <a:cs typeface="Noto Sans" panose="020B0502040504020204" pitchFamily="34" charset="0"/>
              </a:rPr>
              <a:t>mdp</a:t>
            </a:r>
            <a:endParaRPr lang="es-MX" sz="14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 name="Triángulo 4">
            <a:extLst>
              <a:ext uri="{FF2B5EF4-FFF2-40B4-BE49-F238E27FC236}">
                <a16:creationId xmlns:a16="http://schemas.microsoft.com/office/drawing/2014/main" id="{82D3672E-254C-B8FF-902E-B82BC82C5081}"/>
              </a:ext>
            </a:extLst>
          </p:cNvPr>
          <p:cNvSpPr/>
          <p:nvPr/>
        </p:nvSpPr>
        <p:spPr>
          <a:xfrm rot="5400000">
            <a:off x="8379705" y="3678137"/>
            <a:ext cx="442937" cy="257369"/>
          </a:xfrm>
          <a:prstGeom prst="triangle">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282945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DDAAD2A1-DFB5-ADEA-04E4-53A4B77ADB8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72487" y="-29568"/>
            <a:ext cx="3719513" cy="6554804"/>
          </a:xfrm>
          <a:prstGeom prst="rect">
            <a:avLst/>
          </a:prstGeom>
        </p:spPr>
      </p:pic>
      <p:sp>
        <p:nvSpPr>
          <p:cNvPr id="6" name="Rectángulo 5">
            <a:extLst>
              <a:ext uri="{FF2B5EF4-FFF2-40B4-BE49-F238E27FC236}">
                <a16:creationId xmlns:a16="http://schemas.microsoft.com/office/drawing/2014/main" id="{147B5454-F85D-D645-2892-220F3C480CD9}"/>
              </a:ext>
            </a:extLst>
          </p:cNvPr>
          <p:cNvSpPr/>
          <p:nvPr/>
        </p:nvSpPr>
        <p:spPr>
          <a:xfrm>
            <a:off x="50450" y="207739"/>
            <a:ext cx="8817325"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 name="Rectángulo 6">
            <a:extLst>
              <a:ext uri="{FF2B5EF4-FFF2-40B4-BE49-F238E27FC236}">
                <a16:creationId xmlns:a16="http://schemas.microsoft.com/office/drawing/2014/main" id="{D6E398B0-5D02-AA31-5697-3B530A23387E}"/>
              </a:ext>
            </a:extLst>
          </p:cNvPr>
          <p:cNvSpPr/>
          <p:nvPr/>
        </p:nvSpPr>
        <p:spPr>
          <a:xfrm>
            <a:off x="-63061" y="207739"/>
            <a:ext cx="813500" cy="684212"/>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Título 2">
            <a:extLst>
              <a:ext uri="{FF2B5EF4-FFF2-40B4-BE49-F238E27FC236}">
                <a16:creationId xmlns:a16="http://schemas.microsoft.com/office/drawing/2014/main" id="{269BE7D8-7A9C-C543-925B-FF962300C4AC}"/>
              </a:ext>
            </a:extLst>
          </p:cNvPr>
          <p:cNvSpPr txBox="1">
            <a:spLocks/>
          </p:cNvSpPr>
          <p:nvPr/>
        </p:nvSpPr>
        <p:spPr>
          <a:xfrm>
            <a:off x="300038" y="347544"/>
            <a:ext cx="450401"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3.</a:t>
            </a:r>
            <a:endPar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9" name="Título 2">
            <a:extLst>
              <a:ext uri="{FF2B5EF4-FFF2-40B4-BE49-F238E27FC236}">
                <a16:creationId xmlns:a16="http://schemas.microsoft.com/office/drawing/2014/main" id="{4BB74866-5645-0E23-90FE-DAA8BD003635}"/>
              </a:ext>
            </a:extLst>
          </p:cNvPr>
          <p:cNvSpPr txBox="1">
            <a:spLocks/>
          </p:cNvSpPr>
          <p:nvPr/>
        </p:nvSpPr>
        <p:spPr>
          <a:xfrm>
            <a:off x="885136" y="207739"/>
            <a:ext cx="8287340" cy="773325"/>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Montos de contratos electorales adjudicados a los hermanos</a:t>
            </a:r>
            <a:br>
              <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br>
            <a:r>
              <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Hernández Casillas 2014 – 2023  </a:t>
            </a:r>
            <a:r>
              <a:rPr lang="es-MX" sz="1800" b="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rPr>
              <a:t>(millones de pesos)</a:t>
            </a:r>
            <a:endParaRPr lang="es-MX" sz="1800" b="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 name="Título 2">
            <a:extLst>
              <a:ext uri="{FF2B5EF4-FFF2-40B4-BE49-F238E27FC236}">
                <a16:creationId xmlns:a16="http://schemas.microsoft.com/office/drawing/2014/main" id="{DCC17F83-9EF9-4D44-CE31-D07C5EAFF00D}"/>
              </a:ext>
            </a:extLst>
          </p:cNvPr>
          <p:cNvSpPr txBox="1">
            <a:spLocks/>
          </p:cNvSpPr>
          <p:nvPr/>
        </p:nvSpPr>
        <p:spPr>
          <a:xfrm>
            <a:off x="3796185" y="6263837"/>
            <a:ext cx="4526606"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r" defTabSz="914400">
              <a:lnSpc>
                <a:spcPct val="100000"/>
              </a:lnSpc>
              <a:spcBef>
                <a:spcPts val="0"/>
              </a:spcBef>
              <a:defRPr/>
            </a:pPr>
            <a:r>
              <a:rPr lang="es-MX" sz="1200" b="0" dirty="0">
                <a:solidFill>
                  <a:schemeClr val="tx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Fuente: PNT y CompraNet histórico</a:t>
            </a:r>
            <a:endParaRPr lang="es-MX" sz="1200" b="0" dirty="0">
              <a:solidFill>
                <a:schemeClr val="tx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14" name="Marcador de número de diapositiva 5">
            <a:extLst>
              <a:ext uri="{FF2B5EF4-FFF2-40B4-BE49-F238E27FC236}">
                <a16:creationId xmlns:a16="http://schemas.microsoft.com/office/drawing/2014/main" id="{F1862288-2F11-342C-20B3-A40B919E585C}"/>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5</a:t>
            </a:fld>
            <a:endParaRPr lang="es-MX" dirty="0">
              <a:solidFill>
                <a:srgbClr val="002F2A"/>
              </a:solidFill>
            </a:endParaRPr>
          </a:p>
        </p:txBody>
      </p:sp>
      <p:sp>
        <p:nvSpPr>
          <p:cNvPr id="5" name="CuadroTexto 4">
            <a:extLst>
              <a:ext uri="{FF2B5EF4-FFF2-40B4-BE49-F238E27FC236}">
                <a16:creationId xmlns:a16="http://schemas.microsoft.com/office/drawing/2014/main" id="{BFFA094E-754F-9004-2982-7ACB64C1D4FF}"/>
              </a:ext>
            </a:extLst>
          </p:cNvPr>
          <p:cNvSpPr txBox="1"/>
          <p:nvPr/>
        </p:nvSpPr>
        <p:spPr>
          <a:xfrm>
            <a:off x="203199" y="6283454"/>
            <a:ext cx="6132136" cy="246221"/>
          </a:xfrm>
          <a:prstGeom prst="rect">
            <a:avLst/>
          </a:prstGeom>
          <a:noFill/>
        </p:spPr>
        <p:txBody>
          <a:bodyPr wrap="square">
            <a:spAutoFit/>
          </a:bodyPr>
          <a:lstStyle/>
          <a:p>
            <a:r>
              <a:rPr lang="es-MX" sz="1000" dirty="0">
                <a:solidFill>
                  <a:schemeClr val="tx1"/>
                </a:solidFill>
                <a:latin typeface="Noto Sans" panose="020B0502040504020204" pitchFamily="34" charset="0"/>
                <a:ea typeface="Noto Sans" panose="020B0502040504020204" pitchFamily="34" charset="0"/>
                <a:cs typeface="Noto Sans" panose="020B0502040504020204" pitchFamily="34" charset="0"/>
                <a:sym typeface="Noto Sans"/>
              </a:rPr>
              <a:t>Las cifras pueden no coincidir por redondeo decimal </a:t>
            </a:r>
            <a:endParaRPr lang="es-ES_tradnl" sz="1000" dirty="0">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11" name="Tabla 10">
            <a:extLst>
              <a:ext uri="{FF2B5EF4-FFF2-40B4-BE49-F238E27FC236}">
                <a16:creationId xmlns:a16="http://schemas.microsoft.com/office/drawing/2014/main" id="{52E757CB-5D64-70B9-237D-A26FE217F949}"/>
              </a:ext>
            </a:extLst>
          </p:cNvPr>
          <p:cNvGraphicFramePr>
            <a:graphicFrameLocks noGrp="1"/>
          </p:cNvGraphicFramePr>
          <p:nvPr>
            <p:extLst>
              <p:ext uri="{D42A27DB-BD31-4B8C-83A1-F6EECF244321}">
                <p14:modId xmlns:p14="http://schemas.microsoft.com/office/powerpoint/2010/main" val="303657247"/>
              </p:ext>
            </p:extLst>
          </p:nvPr>
        </p:nvGraphicFramePr>
        <p:xfrm>
          <a:off x="343689" y="1119427"/>
          <a:ext cx="6587462" cy="4973403"/>
        </p:xfrm>
        <a:graphic>
          <a:graphicData uri="http://schemas.openxmlformats.org/drawingml/2006/table">
            <a:tbl>
              <a:tblPr/>
              <a:tblGrid>
                <a:gridCol w="1011286">
                  <a:extLst>
                    <a:ext uri="{9D8B030D-6E8A-4147-A177-3AD203B41FA5}">
                      <a16:colId xmlns:a16="http://schemas.microsoft.com/office/drawing/2014/main" val="1729850921"/>
                    </a:ext>
                  </a:extLst>
                </a:gridCol>
                <a:gridCol w="870846">
                  <a:extLst>
                    <a:ext uri="{9D8B030D-6E8A-4147-A177-3AD203B41FA5}">
                      <a16:colId xmlns:a16="http://schemas.microsoft.com/office/drawing/2014/main" val="2108198014"/>
                    </a:ext>
                  </a:extLst>
                </a:gridCol>
                <a:gridCol w="941066">
                  <a:extLst>
                    <a:ext uri="{9D8B030D-6E8A-4147-A177-3AD203B41FA5}">
                      <a16:colId xmlns:a16="http://schemas.microsoft.com/office/drawing/2014/main" val="114388826"/>
                    </a:ext>
                  </a:extLst>
                </a:gridCol>
                <a:gridCol w="941066">
                  <a:extLst>
                    <a:ext uri="{9D8B030D-6E8A-4147-A177-3AD203B41FA5}">
                      <a16:colId xmlns:a16="http://schemas.microsoft.com/office/drawing/2014/main" val="63732052"/>
                    </a:ext>
                  </a:extLst>
                </a:gridCol>
                <a:gridCol w="941066">
                  <a:extLst>
                    <a:ext uri="{9D8B030D-6E8A-4147-A177-3AD203B41FA5}">
                      <a16:colId xmlns:a16="http://schemas.microsoft.com/office/drawing/2014/main" val="1172337977"/>
                    </a:ext>
                  </a:extLst>
                </a:gridCol>
                <a:gridCol w="941066">
                  <a:extLst>
                    <a:ext uri="{9D8B030D-6E8A-4147-A177-3AD203B41FA5}">
                      <a16:colId xmlns:a16="http://schemas.microsoft.com/office/drawing/2014/main" val="1059609755"/>
                    </a:ext>
                  </a:extLst>
                </a:gridCol>
                <a:gridCol w="941066">
                  <a:extLst>
                    <a:ext uri="{9D8B030D-6E8A-4147-A177-3AD203B41FA5}">
                      <a16:colId xmlns:a16="http://schemas.microsoft.com/office/drawing/2014/main" val="2679727022"/>
                    </a:ext>
                  </a:extLst>
                </a:gridCol>
              </a:tblGrid>
              <a:tr h="504112">
                <a:tc>
                  <a:txBody>
                    <a:bodyPr/>
                    <a:lstStyle/>
                    <a:p>
                      <a:pPr algn="ctr" rtl="0" fontAlgn="t"/>
                      <a:r>
                        <a:rPr lang="es-MX" sz="900" b="1" i="0" u="none" strike="noStrike" dirty="0">
                          <a:solidFill>
                            <a:srgbClr val="FFFFFF"/>
                          </a:solidFill>
                          <a:effectLst/>
                          <a:latin typeface="Noto Sans" panose="020B0502040504020204" pitchFamily="34" charset="0"/>
                        </a:rPr>
                        <a:t>Entidad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F2A"/>
                    </a:solidFill>
                  </a:tcPr>
                </a:tc>
                <a:tc>
                  <a:txBody>
                    <a:bodyPr/>
                    <a:lstStyle/>
                    <a:p>
                      <a:pPr algn="ctr" rtl="0" fontAlgn="t"/>
                      <a:r>
                        <a:rPr lang="es-MX" sz="1000" b="1" i="0" u="none" strike="noStrike" dirty="0">
                          <a:solidFill>
                            <a:srgbClr val="FFFFFF"/>
                          </a:solidFill>
                          <a:effectLst/>
                          <a:latin typeface="Noto Sans" panose="020B0502040504020204" pitchFamily="34" charset="0"/>
                        </a:rPr>
                        <a:t>Total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155B4E"/>
                    </a:solidFill>
                  </a:tcPr>
                </a:tc>
                <a:tc>
                  <a:txBody>
                    <a:bodyPr/>
                    <a:lstStyle/>
                    <a:p>
                      <a:pPr algn="ctr" rtl="0" fontAlgn="t"/>
                      <a:r>
                        <a:rPr lang="es-MX" sz="800" b="1" i="0" u="none" strike="noStrike" dirty="0">
                          <a:solidFill>
                            <a:srgbClr val="FFFFFF"/>
                          </a:solidFill>
                          <a:effectLst/>
                          <a:latin typeface="Noto Sans" panose="020B0502040504020204" pitchFamily="34" charset="0"/>
                        </a:rPr>
                        <a:t>Formas Finas y Materiales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5B4E"/>
                    </a:solidFill>
                  </a:tcPr>
                </a:tc>
                <a:tc>
                  <a:txBody>
                    <a:bodyPr/>
                    <a:lstStyle/>
                    <a:p>
                      <a:pPr algn="ctr" rtl="0" fontAlgn="t"/>
                      <a:r>
                        <a:rPr lang="es-MX" sz="800" b="1" i="0" u="none" strike="noStrike" dirty="0">
                          <a:solidFill>
                            <a:srgbClr val="FFFFFF"/>
                          </a:solidFill>
                          <a:effectLst/>
                          <a:latin typeface="Noto Sans" panose="020B0502040504020204" pitchFamily="34" charset="0"/>
                        </a:rPr>
                        <a:t>Cajas Graf</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5B4E"/>
                    </a:solidFill>
                  </a:tcPr>
                </a:tc>
                <a:tc>
                  <a:txBody>
                    <a:bodyPr/>
                    <a:lstStyle/>
                    <a:p>
                      <a:pPr algn="ctr" rtl="0" fontAlgn="t"/>
                      <a:r>
                        <a:rPr lang="es-MX" sz="800" b="1" i="0" u="none" strike="noStrike" dirty="0">
                          <a:solidFill>
                            <a:srgbClr val="FFFFFF"/>
                          </a:solidFill>
                          <a:effectLst/>
                          <a:latin typeface="Noto Sans" panose="020B0502040504020204" pitchFamily="34" charset="0"/>
                        </a:rPr>
                        <a:t>SERIPLAST de México</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5B4E"/>
                    </a:solidFill>
                  </a:tcPr>
                </a:tc>
                <a:tc>
                  <a:txBody>
                    <a:bodyPr/>
                    <a:lstStyle/>
                    <a:p>
                      <a:pPr algn="ctr" rtl="0" fontAlgn="t"/>
                      <a:r>
                        <a:rPr lang="es-MX" sz="800" b="1" i="0" u="none" strike="noStrike" dirty="0">
                          <a:solidFill>
                            <a:srgbClr val="FFFFFF"/>
                          </a:solidFill>
                          <a:effectLst/>
                          <a:latin typeface="Noto Sans" panose="020B0502040504020204" pitchFamily="34" charset="0"/>
                        </a:rPr>
                        <a:t>Corporativo ZEG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5B4E"/>
                    </a:solidFill>
                  </a:tcPr>
                </a:tc>
                <a:tc>
                  <a:txBody>
                    <a:bodyPr/>
                    <a:lstStyle/>
                    <a:p>
                      <a:pPr algn="ctr" rtl="0" fontAlgn="t"/>
                      <a:r>
                        <a:rPr lang="es-MX" sz="800" b="1" i="0" u="none" strike="noStrike" dirty="0">
                          <a:solidFill>
                            <a:srgbClr val="FFFFFF"/>
                          </a:solidFill>
                          <a:effectLst/>
                          <a:latin typeface="Noto Sans" panose="020B0502040504020204" pitchFamily="34" charset="0"/>
                        </a:rPr>
                        <a:t>Formas Finas Fernando Fernández</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5B4E"/>
                    </a:solidFill>
                  </a:tcPr>
                </a:tc>
                <a:extLst>
                  <a:ext uri="{0D108BD9-81ED-4DB2-BD59-A6C34878D82A}">
                    <a16:rowId xmlns:a16="http://schemas.microsoft.com/office/drawing/2014/main" val="2462802180"/>
                  </a:ext>
                </a:extLst>
              </a:tr>
              <a:tr h="167019">
                <a:tc>
                  <a:txBody>
                    <a:bodyPr/>
                    <a:lstStyle/>
                    <a:p>
                      <a:pPr algn="r" rtl="0" fontAlgn="b"/>
                      <a:r>
                        <a:rPr lang="es-MX" sz="800" b="1" i="0" u="none" strike="noStrike" dirty="0">
                          <a:solidFill>
                            <a:srgbClr val="FFFFFF"/>
                          </a:solidFill>
                          <a:effectLst/>
                          <a:latin typeface="Noto Sans" panose="020B0502040504020204" pitchFamily="34" charset="0"/>
                        </a:rPr>
                        <a:t>Total</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solidFill>
                  </a:tcPr>
                </a:tc>
                <a:tc>
                  <a:txBody>
                    <a:bodyPr/>
                    <a:lstStyle/>
                    <a:p>
                      <a:pPr algn="r" rtl="0" fontAlgn="b"/>
                      <a:r>
                        <a:rPr lang="es-MX" sz="1050" b="1" i="0" u="none" strike="noStrike" kern="1200" dirty="0">
                          <a:solidFill>
                            <a:srgbClr val="FFFFFF"/>
                          </a:solidFill>
                          <a:effectLst/>
                          <a:latin typeface="Noto Sans" panose="020B0502040504020204" pitchFamily="34" charset="0"/>
                          <a:ea typeface="+mn-ea"/>
                          <a:cs typeface="+mn-cs"/>
                        </a:rPr>
                        <a:t>2,094.0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solidFill>
                  </a:tcPr>
                </a:tc>
                <a:tc>
                  <a:txBody>
                    <a:bodyPr/>
                    <a:lstStyle/>
                    <a:p>
                      <a:pPr algn="r" rtl="0" fontAlgn="b"/>
                      <a:r>
                        <a:rPr lang="es-MX" sz="1050" b="1" i="0" u="none" strike="noStrike" kern="1200" dirty="0">
                          <a:solidFill>
                            <a:srgbClr val="FFFFFF"/>
                          </a:solidFill>
                          <a:effectLst/>
                          <a:latin typeface="Noto Sans" panose="020B0502040504020204" pitchFamily="34" charset="0"/>
                          <a:ea typeface="+mn-ea"/>
                          <a:cs typeface="+mn-cs"/>
                        </a:rPr>
                        <a:t>825.6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solidFill>
                  </a:tcPr>
                </a:tc>
                <a:tc>
                  <a:txBody>
                    <a:bodyPr/>
                    <a:lstStyle/>
                    <a:p>
                      <a:pPr algn="r" rtl="0" fontAlgn="b"/>
                      <a:r>
                        <a:rPr lang="es-MX" sz="1050" b="1" i="0" u="none" strike="noStrike" kern="1200" dirty="0">
                          <a:solidFill>
                            <a:srgbClr val="FFFFFF"/>
                          </a:solidFill>
                          <a:effectLst/>
                          <a:latin typeface="Noto Sans" panose="020B0502040504020204" pitchFamily="34" charset="0"/>
                          <a:ea typeface="+mn-ea"/>
                          <a:cs typeface="+mn-cs"/>
                        </a:rPr>
                        <a:t>751.2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solidFill>
                  </a:tcPr>
                </a:tc>
                <a:tc>
                  <a:txBody>
                    <a:bodyPr/>
                    <a:lstStyle/>
                    <a:p>
                      <a:pPr algn="r" rtl="0" fontAlgn="b"/>
                      <a:r>
                        <a:rPr lang="es-MX" sz="1050" b="1" i="0" u="none" strike="noStrike" kern="1200" dirty="0">
                          <a:solidFill>
                            <a:srgbClr val="FFFFFF"/>
                          </a:solidFill>
                          <a:effectLst/>
                          <a:latin typeface="Noto Sans" panose="020B0502040504020204" pitchFamily="34" charset="0"/>
                          <a:ea typeface="+mn-ea"/>
                          <a:cs typeface="+mn-cs"/>
                        </a:rPr>
                        <a:t>380.5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solidFill>
                  </a:tcPr>
                </a:tc>
                <a:tc>
                  <a:txBody>
                    <a:bodyPr/>
                    <a:lstStyle/>
                    <a:p>
                      <a:pPr algn="r" rtl="0" fontAlgn="b"/>
                      <a:r>
                        <a:rPr lang="es-MX" sz="1050" b="1" i="0" u="none" strike="noStrike" kern="1200" dirty="0">
                          <a:solidFill>
                            <a:srgbClr val="FFFFFF"/>
                          </a:solidFill>
                          <a:effectLst/>
                          <a:latin typeface="Noto Sans" panose="020B0502040504020204" pitchFamily="34" charset="0"/>
                          <a:ea typeface="+mn-ea"/>
                          <a:cs typeface="+mn-cs"/>
                        </a:rPr>
                        <a:t>101.2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solidFill>
                  </a:tcPr>
                </a:tc>
                <a:tc>
                  <a:txBody>
                    <a:bodyPr/>
                    <a:lstStyle/>
                    <a:p>
                      <a:pPr algn="r" rtl="0" fontAlgn="b"/>
                      <a:r>
                        <a:rPr lang="es-MX" sz="1050" b="1" i="0" u="none" strike="noStrike" kern="1200" dirty="0">
                          <a:solidFill>
                            <a:srgbClr val="FFFFFF"/>
                          </a:solidFill>
                          <a:effectLst/>
                          <a:latin typeface="Noto Sans" panose="020B0502040504020204" pitchFamily="34" charset="0"/>
                          <a:ea typeface="+mn-ea"/>
                          <a:cs typeface="+mn-cs"/>
                        </a:rPr>
                        <a:t>35.5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solidFill>
                  </a:tcPr>
                </a:tc>
                <a:extLst>
                  <a:ext uri="{0D108BD9-81ED-4DB2-BD59-A6C34878D82A}">
                    <a16:rowId xmlns:a16="http://schemas.microsoft.com/office/drawing/2014/main" val="1002818102"/>
                  </a:ext>
                </a:extLst>
              </a:tr>
              <a:tr h="175229">
                <a:tc>
                  <a:txBody>
                    <a:bodyPr/>
                    <a:lstStyle/>
                    <a:p>
                      <a:pPr algn="l" rtl="0" fontAlgn="b"/>
                      <a:r>
                        <a:rPr lang="es-MX" sz="1000" b="1" i="0" u="none" strike="noStrike" dirty="0">
                          <a:solidFill>
                            <a:srgbClr val="000000"/>
                          </a:solidFill>
                          <a:effectLst/>
                          <a:latin typeface="Noto Sans" panose="020B0502040504020204" pitchFamily="34" charset="0"/>
                        </a:rPr>
                        <a:t>Veracruz</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dirty="0">
                          <a:solidFill>
                            <a:srgbClr val="000000"/>
                          </a:solidFill>
                          <a:effectLst/>
                          <a:latin typeface="Noto Sans" panose="020B0502040504020204" pitchFamily="34" charset="0"/>
                        </a:rPr>
                        <a:t>570.4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dirty="0">
                          <a:solidFill>
                            <a:srgbClr val="000000"/>
                          </a:solidFill>
                          <a:effectLst/>
                          <a:latin typeface="Noto Sans" panose="020B0502040504020204" pitchFamily="34" charset="0"/>
                        </a:rPr>
                        <a:t>302.9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dirty="0">
                          <a:solidFill>
                            <a:srgbClr val="000000"/>
                          </a:solidFill>
                          <a:effectLst/>
                          <a:latin typeface="Noto Sans" panose="020B0502040504020204" pitchFamily="34" charset="0"/>
                        </a:rPr>
                        <a:t>263.3</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dirty="0">
                          <a:solidFill>
                            <a:srgbClr val="000000"/>
                          </a:solidFill>
                          <a:effectLst/>
                          <a:latin typeface="Noto Sans" panose="020B0502040504020204" pitchFamily="34" charset="0"/>
                        </a:rPr>
                        <a:t>4.2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097337736"/>
                  </a:ext>
                </a:extLst>
              </a:tr>
              <a:tr h="175229">
                <a:tc>
                  <a:txBody>
                    <a:bodyPr/>
                    <a:lstStyle/>
                    <a:p>
                      <a:pPr algn="l" rtl="0" fontAlgn="b"/>
                      <a:r>
                        <a:rPr lang="es-MX" sz="1000" b="1" i="0" u="none" strike="noStrike">
                          <a:solidFill>
                            <a:srgbClr val="000000"/>
                          </a:solidFill>
                          <a:effectLst/>
                          <a:latin typeface="Noto Sans" panose="020B0502040504020204" pitchFamily="34" charset="0"/>
                        </a:rPr>
                        <a:t>Nuevo León</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dirty="0">
                          <a:solidFill>
                            <a:srgbClr val="000000"/>
                          </a:solidFill>
                          <a:effectLst/>
                          <a:latin typeface="Noto Sans" panose="020B0502040504020204" pitchFamily="34" charset="0"/>
                        </a:rPr>
                        <a:t>314.2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dirty="0">
                          <a:solidFill>
                            <a:srgbClr val="000000"/>
                          </a:solidFill>
                          <a:effectLst/>
                          <a:latin typeface="Noto Sans" panose="020B0502040504020204" pitchFamily="34" charset="0"/>
                        </a:rPr>
                        <a:t>314.2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939489912"/>
                  </a:ext>
                </a:extLst>
              </a:tr>
              <a:tr h="175229">
                <a:tc>
                  <a:txBody>
                    <a:bodyPr/>
                    <a:lstStyle/>
                    <a:p>
                      <a:pPr algn="l" rtl="0" fontAlgn="b"/>
                      <a:r>
                        <a:rPr lang="es-MX" sz="1000" b="1" i="0" u="none" strike="noStrike">
                          <a:solidFill>
                            <a:srgbClr val="000000"/>
                          </a:solidFill>
                          <a:effectLst/>
                          <a:latin typeface="Noto Sans" panose="020B0502040504020204" pitchFamily="34" charset="0"/>
                        </a:rPr>
                        <a:t>Hidalgo</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203.6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203.6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836330972"/>
                  </a:ext>
                </a:extLst>
              </a:tr>
              <a:tr h="175229">
                <a:tc>
                  <a:txBody>
                    <a:bodyPr/>
                    <a:lstStyle/>
                    <a:p>
                      <a:pPr algn="l" rtl="0" fontAlgn="b"/>
                      <a:r>
                        <a:rPr lang="es-MX" sz="1000" b="1" i="0" u="none" strike="noStrike">
                          <a:solidFill>
                            <a:srgbClr val="000000"/>
                          </a:solidFill>
                          <a:effectLst/>
                          <a:latin typeface="Noto Sans" panose="020B0502040504020204" pitchFamily="34" charset="0"/>
                        </a:rPr>
                        <a:t>Oaxaca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dirty="0">
                          <a:solidFill>
                            <a:srgbClr val="000000"/>
                          </a:solidFill>
                          <a:effectLst/>
                          <a:latin typeface="Noto Sans" panose="020B0502040504020204" pitchFamily="34" charset="0"/>
                        </a:rPr>
                        <a:t>200.4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141.0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59.4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966605187"/>
                  </a:ext>
                </a:extLst>
              </a:tr>
              <a:tr h="175229">
                <a:tc>
                  <a:txBody>
                    <a:bodyPr/>
                    <a:lstStyle/>
                    <a:p>
                      <a:pPr algn="l" rtl="0" fontAlgn="b"/>
                      <a:r>
                        <a:rPr lang="es-MX" sz="1000" b="1" i="0" u="none" strike="noStrike">
                          <a:solidFill>
                            <a:srgbClr val="000000"/>
                          </a:solidFill>
                          <a:effectLst/>
                          <a:latin typeface="Noto Sans" panose="020B0502040504020204" pitchFamily="34" charset="0"/>
                        </a:rPr>
                        <a:t>Coahuila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139.6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dirty="0">
                          <a:solidFill>
                            <a:srgbClr val="000000"/>
                          </a:solidFill>
                          <a:effectLst/>
                          <a:latin typeface="Noto Sans" panose="020B0502040504020204" pitchFamily="34" charset="0"/>
                        </a:rPr>
                        <a:t>70.1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69.5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52050511"/>
                  </a:ext>
                </a:extLst>
              </a:tr>
              <a:tr h="175229">
                <a:tc>
                  <a:txBody>
                    <a:bodyPr/>
                    <a:lstStyle/>
                    <a:p>
                      <a:pPr algn="l" rtl="0" fontAlgn="b"/>
                      <a:r>
                        <a:rPr lang="es-MX" sz="1000" b="1" i="0" u="none" strike="noStrike">
                          <a:solidFill>
                            <a:srgbClr val="000000"/>
                          </a:solidFill>
                          <a:effectLst/>
                          <a:latin typeface="Noto Sans" panose="020B0502040504020204" pitchFamily="34" charset="0"/>
                        </a:rPr>
                        <a:t>Sonora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110.7</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dirty="0">
                          <a:solidFill>
                            <a:srgbClr val="000000"/>
                          </a:solidFill>
                          <a:effectLst/>
                          <a:latin typeface="Noto Sans" panose="020B0502040504020204" pitchFamily="34" charset="0"/>
                        </a:rPr>
                        <a:t>31.8</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46.9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0.2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dirty="0">
                          <a:solidFill>
                            <a:srgbClr val="000000"/>
                          </a:solidFill>
                          <a:effectLst/>
                          <a:latin typeface="Noto Sans" panose="020B0502040504020204" pitchFamily="34" charset="0"/>
                        </a:rPr>
                        <a:t>31.8</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932375597"/>
                  </a:ext>
                </a:extLst>
              </a:tr>
              <a:tr h="175229">
                <a:tc>
                  <a:txBody>
                    <a:bodyPr/>
                    <a:lstStyle/>
                    <a:p>
                      <a:pPr algn="l" rtl="0" fontAlgn="b"/>
                      <a:r>
                        <a:rPr lang="es-MX" sz="1000" b="1" i="0" u="none" strike="noStrike">
                          <a:solidFill>
                            <a:srgbClr val="000000"/>
                          </a:solidFill>
                          <a:effectLst/>
                          <a:latin typeface="Noto Sans" panose="020B0502040504020204" pitchFamily="34" charset="0"/>
                        </a:rPr>
                        <a:t>Chiapas</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105.0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dirty="0">
                          <a:solidFill>
                            <a:srgbClr val="000000"/>
                          </a:solidFill>
                          <a:effectLst/>
                          <a:latin typeface="Noto Sans" panose="020B0502040504020204" pitchFamily="34" charset="0"/>
                        </a:rPr>
                        <a:t>105.0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021479529"/>
                  </a:ext>
                </a:extLst>
              </a:tr>
              <a:tr h="175229">
                <a:tc>
                  <a:txBody>
                    <a:bodyPr/>
                    <a:lstStyle/>
                    <a:p>
                      <a:pPr algn="l" rtl="0" fontAlgn="b"/>
                      <a:r>
                        <a:rPr lang="es-MX" sz="1000" b="1" i="0" u="none" strike="noStrike">
                          <a:solidFill>
                            <a:srgbClr val="000000"/>
                          </a:solidFill>
                          <a:effectLst/>
                          <a:latin typeface="Noto Sans" panose="020B0502040504020204" pitchFamily="34" charset="0"/>
                        </a:rPr>
                        <a:t>Baja California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72.7</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27.0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43.9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1.8</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594102589"/>
                  </a:ext>
                </a:extLst>
              </a:tr>
              <a:tr h="175229">
                <a:tc>
                  <a:txBody>
                    <a:bodyPr/>
                    <a:lstStyle/>
                    <a:p>
                      <a:pPr algn="l" rtl="0" fontAlgn="b"/>
                      <a:r>
                        <a:rPr lang="es-MX" sz="1000" b="1" i="0" u="none" strike="noStrike">
                          <a:solidFill>
                            <a:srgbClr val="000000"/>
                          </a:solidFill>
                          <a:effectLst/>
                          <a:latin typeface="Noto Sans" panose="020B0502040504020204" pitchFamily="34" charset="0"/>
                        </a:rPr>
                        <a:t>Puebla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49.4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48.9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0.5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68487241"/>
                  </a:ext>
                </a:extLst>
              </a:tr>
              <a:tr h="175229">
                <a:tc>
                  <a:txBody>
                    <a:bodyPr/>
                    <a:lstStyle/>
                    <a:p>
                      <a:pPr algn="l" rtl="0" fontAlgn="b"/>
                      <a:r>
                        <a:rPr lang="es-MX" sz="1000" b="1" i="0" u="none" strike="noStrike">
                          <a:solidFill>
                            <a:srgbClr val="000000"/>
                          </a:solidFill>
                          <a:effectLst/>
                          <a:latin typeface="Noto Sans" panose="020B0502040504020204" pitchFamily="34" charset="0"/>
                        </a:rPr>
                        <a:t>Chihuahua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48.2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12.0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33.9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dirty="0">
                          <a:solidFill>
                            <a:srgbClr val="000000"/>
                          </a:solidFill>
                          <a:effectLst/>
                          <a:latin typeface="Noto Sans" panose="020B0502040504020204" pitchFamily="34" charset="0"/>
                        </a:rPr>
                        <a:t>2.3</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125935845"/>
                  </a:ext>
                </a:extLst>
              </a:tr>
              <a:tr h="175229">
                <a:tc>
                  <a:txBody>
                    <a:bodyPr/>
                    <a:lstStyle/>
                    <a:p>
                      <a:pPr algn="l" rtl="0" fontAlgn="b"/>
                      <a:r>
                        <a:rPr lang="es-MX" sz="1000" b="1" i="0" u="none" strike="noStrike">
                          <a:solidFill>
                            <a:srgbClr val="000000"/>
                          </a:solidFill>
                          <a:effectLst/>
                          <a:latin typeface="Noto Sans" panose="020B0502040504020204" pitchFamily="34" charset="0"/>
                        </a:rPr>
                        <a:t>Quintana Roo</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41.0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11.2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29.8</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298436055"/>
                  </a:ext>
                </a:extLst>
              </a:tr>
              <a:tr h="175229">
                <a:tc>
                  <a:txBody>
                    <a:bodyPr/>
                    <a:lstStyle/>
                    <a:p>
                      <a:pPr algn="l" rtl="0" fontAlgn="b"/>
                      <a:r>
                        <a:rPr lang="es-MX" sz="1000" b="1" i="0" u="none" strike="noStrike">
                          <a:solidFill>
                            <a:srgbClr val="000000"/>
                          </a:solidFill>
                          <a:effectLst/>
                          <a:latin typeface="Noto Sans" panose="020B0502040504020204" pitchFamily="34" charset="0"/>
                        </a:rPr>
                        <a:t>Campeche</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35.7</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24.2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11.5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028867238"/>
                  </a:ext>
                </a:extLst>
              </a:tr>
              <a:tr h="312905">
                <a:tc>
                  <a:txBody>
                    <a:bodyPr/>
                    <a:lstStyle/>
                    <a:p>
                      <a:pPr algn="l" rtl="0" fontAlgn="b"/>
                      <a:r>
                        <a:rPr lang="es-MX" sz="1000" b="1" i="0" u="none" strike="noStrike">
                          <a:solidFill>
                            <a:srgbClr val="000000"/>
                          </a:solidFill>
                          <a:effectLst/>
                          <a:latin typeface="Noto Sans" panose="020B0502040504020204" pitchFamily="34" charset="0"/>
                        </a:rPr>
                        <a:t>Estado de México</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33.5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22.2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11.3</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55502570"/>
                  </a:ext>
                </a:extLst>
              </a:tr>
              <a:tr h="175229">
                <a:tc>
                  <a:txBody>
                    <a:bodyPr/>
                    <a:lstStyle/>
                    <a:p>
                      <a:pPr algn="l" rtl="0" fontAlgn="b"/>
                      <a:r>
                        <a:rPr lang="es-MX" sz="1000" b="1" i="0" u="none" strike="noStrike">
                          <a:solidFill>
                            <a:srgbClr val="000000"/>
                          </a:solidFill>
                          <a:effectLst/>
                          <a:latin typeface="Noto Sans" panose="020B0502040504020204" pitchFamily="34" charset="0"/>
                        </a:rPr>
                        <a:t>Querétaro</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31.2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31.2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848765753"/>
                  </a:ext>
                </a:extLst>
              </a:tr>
              <a:tr h="175229">
                <a:tc>
                  <a:txBody>
                    <a:bodyPr/>
                    <a:lstStyle/>
                    <a:p>
                      <a:pPr algn="l" rtl="0" fontAlgn="b"/>
                      <a:r>
                        <a:rPr lang="es-MX" sz="1000" b="1" i="0" u="none" strike="noStrike">
                          <a:solidFill>
                            <a:srgbClr val="000000"/>
                          </a:solidFill>
                          <a:effectLst/>
                          <a:latin typeface="Noto Sans" panose="020B0502040504020204" pitchFamily="34" charset="0"/>
                        </a:rPr>
                        <a:t>Sinaloa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27.8</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27.8</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411938395"/>
                  </a:ext>
                </a:extLst>
              </a:tr>
              <a:tr h="175229">
                <a:tc>
                  <a:txBody>
                    <a:bodyPr/>
                    <a:lstStyle/>
                    <a:p>
                      <a:pPr algn="l" rtl="0" fontAlgn="b"/>
                      <a:r>
                        <a:rPr lang="es-MX" sz="1000" b="1" i="0" u="none" strike="noStrike">
                          <a:solidFill>
                            <a:srgbClr val="000000"/>
                          </a:solidFill>
                          <a:effectLst/>
                          <a:latin typeface="Noto Sans" panose="020B0502040504020204" pitchFamily="34" charset="0"/>
                        </a:rPr>
                        <a:t>Tamaulipas</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dirty="0">
                          <a:solidFill>
                            <a:srgbClr val="000000"/>
                          </a:solidFill>
                          <a:effectLst/>
                          <a:latin typeface="Noto Sans" panose="020B0502040504020204" pitchFamily="34" charset="0"/>
                        </a:rPr>
                        <a:t>19.5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19.5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4289423560"/>
                  </a:ext>
                </a:extLst>
              </a:tr>
              <a:tr h="175229">
                <a:tc>
                  <a:txBody>
                    <a:bodyPr/>
                    <a:lstStyle/>
                    <a:p>
                      <a:pPr algn="l" rtl="0" fontAlgn="b"/>
                      <a:r>
                        <a:rPr lang="es-MX" sz="1000" b="1" i="0" u="none" strike="noStrike">
                          <a:solidFill>
                            <a:srgbClr val="000000"/>
                          </a:solidFill>
                          <a:effectLst/>
                          <a:latin typeface="Noto Sans" panose="020B0502040504020204" pitchFamily="34" charset="0"/>
                        </a:rPr>
                        <a:t>Tlaxcala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17.7</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dirty="0">
                          <a:solidFill>
                            <a:srgbClr val="000000"/>
                          </a:solidFill>
                          <a:effectLst/>
                          <a:latin typeface="Noto Sans" panose="020B0502040504020204" pitchFamily="34" charset="0"/>
                        </a:rPr>
                        <a:t>17.7</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515686953"/>
                  </a:ext>
                </a:extLst>
              </a:tr>
              <a:tr h="171882">
                <a:tc>
                  <a:txBody>
                    <a:bodyPr/>
                    <a:lstStyle/>
                    <a:p>
                      <a:pPr algn="l" rtl="0" fontAlgn="b"/>
                      <a:r>
                        <a:rPr lang="es-MX" sz="1000" b="1" i="0" u="none" strike="noStrike">
                          <a:solidFill>
                            <a:srgbClr val="000000"/>
                          </a:solidFill>
                          <a:effectLst/>
                          <a:latin typeface="Noto Sans" panose="020B0502040504020204" pitchFamily="34" charset="0"/>
                        </a:rPr>
                        <a:t>Aguascalientes</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16.7</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15.3</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1.4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86430423"/>
                  </a:ext>
                </a:extLst>
              </a:tr>
              <a:tr h="175229">
                <a:tc>
                  <a:txBody>
                    <a:bodyPr/>
                    <a:lstStyle/>
                    <a:p>
                      <a:pPr algn="l" rtl="0" fontAlgn="b"/>
                      <a:r>
                        <a:rPr lang="es-MX" sz="1000" b="1" i="0" u="none" strike="noStrike">
                          <a:solidFill>
                            <a:srgbClr val="000000"/>
                          </a:solidFill>
                          <a:effectLst/>
                          <a:latin typeface="Noto Sans" panose="020B0502040504020204" pitchFamily="34" charset="0"/>
                        </a:rPr>
                        <a:t>Durango</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14.8</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dirty="0">
                          <a:solidFill>
                            <a:srgbClr val="000000"/>
                          </a:solidFill>
                          <a:effectLst/>
                          <a:latin typeface="Noto Sans" panose="020B0502040504020204" pitchFamily="34" charset="0"/>
                        </a:rPr>
                        <a:t>11.0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3.9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062414675"/>
                  </a:ext>
                </a:extLst>
              </a:tr>
              <a:tr h="312905">
                <a:tc>
                  <a:txBody>
                    <a:bodyPr/>
                    <a:lstStyle/>
                    <a:p>
                      <a:pPr algn="l" rtl="0" fontAlgn="b"/>
                      <a:r>
                        <a:rPr lang="es-MX" sz="1000" b="1" i="0" u="none" strike="noStrike">
                          <a:solidFill>
                            <a:srgbClr val="000000"/>
                          </a:solidFill>
                          <a:effectLst/>
                          <a:latin typeface="Noto Sans" panose="020B0502040504020204" pitchFamily="34" charset="0"/>
                        </a:rPr>
                        <a:t>Ciudad de México</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12.5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0.1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dirty="0">
                          <a:solidFill>
                            <a:srgbClr val="000000"/>
                          </a:solidFill>
                          <a:effectLst/>
                          <a:latin typeface="Noto Sans" panose="020B0502040504020204" pitchFamily="34" charset="0"/>
                        </a:rPr>
                        <a:t>12.4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93718624"/>
                  </a:ext>
                </a:extLst>
              </a:tr>
              <a:tr h="175229">
                <a:tc>
                  <a:txBody>
                    <a:bodyPr/>
                    <a:lstStyle/>
                    <a:p>
                      <a:pPr algn="l" rtl="0" fontAlgn="b"/>
                      <a:r>
                        <a:rPr lang="es-MX" sz="1000" b="1" i="0" u="none" strike="noStrike">
                          <a:solidFill>
                            <a:srgbClr val="000000"/>
                          </a:solidFill>
                          <a:effectLst/>
                          <a:latin typeface="Noto Sans" panose="020B0502040504020204" pitchFamily="34" charset="0"/>
                        </a:rPr>
                        <a:t>Yucatán</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12.4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12.4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4178950846"/>
                  </a:ext>
                </a:extLst>
              </a:tr>
              <a:tr h="175229">
                <a:tc>
                  <a:txBody>
                    <a:bodyPr/>
                    <a:lstStyle/>
                    <a:p>
                      <a:pPr algn="l" rtl="0" fontAlgn="b"/>
                      <a:r>
                        <a:rPr lang="es-MX" sz="1000" b="1" i="0" u="none" strike="noStrike">
                          <a:solidFill>
                            <a:srgbClr val="000000"/>
                          </a:solidFill>
                          <a:effectLst/>
                          <a:latin typeface="Noto Sans" panose="020B0502040504020204" pitchFamily="34" charset="0"/>
                        </a:rPr>
                        <a:t>Zacatecas</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10.5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000" b="0" i="0" u="none" strike="noStrike">
                          <a:solidFill>
                            <a:srgbClr val="000000"/>
                          </a:solidFill>
                          <a:effectLst/>
                          <a:latin typeface="Noto Sans" panose="020B0502040504020204" pitchFamily="34" charset="0"/>
                        </a:rPr>
                        <a:t>10.5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593105336"/>
                  </a:ext>
                </a:extLst>
              </a:tr>
              <a:tr h="175229">
                <a:tc>
                  <a:txBody>
                    <a:bodyPr/>
                    <a:lstStyle/>
                    <a:p>
                      <a:pPr algn="l" rtl="0" fontAlgn="b"/>
                      <a:r>
                        <a:rPr lang="es-MX" sz="1000" b="1" i="0" u="none" strike="noStrike">
                          <a:solidFill>
                            <a:srgbClr val="000000"/>
                          </a:solidFill>
                          <a:effectLst/>
                          <a:latin typeface="Noto Sans" panose="020B0502040504020204" pitchFamily="34" charset="0"/>
                        </a:rPr>
                        <a:t>Morelos</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a:solidFill>
                            <a:srgbClr val="000000"/>
                          </a:solidFill>
                          <a:effectLst/>
                          <a:latin typeface="Noto Sans" panose="020B0502040504020204" pitchFamily="34" charset="0"/>
                        </a:rPr>
                        <a:t>6.8</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dirty="0">
                          <a:solidFill>
                            <a:srgbClr val="000000"/>
                          </a:solidFill>
                          <a:effectLst/>
                          <a:latin typeface="Noto Sans" panose="020B0502040504020204" pitchFamily="34" charset="0"/>
                        </a:rPr>
                        <a:t>3.2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l" rtl="0" fontAlgn="b"/>
                      <a:r>
                        <a:rPr lang="es-MX" sz="10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000" b="0" i="0" u="none" strike="noStrike" dirty="0">
                          <a:solidFill>
                            <a:srgbClr val="000000"/>
                          </a:solidFill>
                          <a:effectLst/>
                          <a:latin typeface="Noto Sans" panose="020B0502040504020204" pitchFamily="34" charset="0"/>
                        </a:rPr>
                        <a:t>3.7</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828421485"/>
                  </a:ext>
                </a:extLst>
              </a:tr>
            </a:tbl>
          </a:graphicData>
        </a:graphic>
      </p:graphicFrame>
    </p:spTree>
    <p:extLst>
      <p:ext uri="{BB962C8B-B14F-4D97-AF65-F5344CB8AC3E}">
        <p14:creationId xmlns:p14="http://schemas.microsoft.com/office/powerpoint/2010/main" val="3824425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83E80E9-F357-5EAC-DA9C-84C3BC936D32}"/>
              </a:ext>
            </a:extLst>
          </p:cNvPr>
          <p:cNvPicPr>
            <a:picLocks noChangeAspect="1"/>
          </p:cNvPicPr>
          <p:nvPr/>
        </p:nvPicPr>
        <p:blipFill>
          <a:blip r:embed="rId2"/>
          <a:stretch>
            <a:fillRect/>
          </a:stretch>
        </p:blipFill>
        <p:spPr>
          <a:xfrm>
            <a:off x="8472488" y="0"/>
            <a:ext cx="3719511" cy="6529675"/>
          </a:xfrm>
          <a:prstGeom prst="rect">
            <a:avLst/>
          </a:prstGeom>
        </p:spPr>
      </p:pic>
      <p:sp>
        <p:nvSpPr>
          <p:cNvPr id="6" name="Rectángulo 5">
            <a:extLst>
              <a:ext uri="{FF2B5EF4-FFF2-40B4-BE49-F238E27FC236}">
                <a16:creationId xmlns:a16="http://schemas.microsoft.com/office/drawing/2014/main" id="{147B5454-F85D-D645-2892-220F3C480CD9}"/>
              </a:ext>
            </a:extLst>
          </p:cNvPr>
          <p:cNvSpPr/>
          <p:nvPr/>
        </p:nvSpPr>
        <p:spPr>
          <a:xfrm>
            <a:off x="50450" y="207739"/>
            <a:ext cx="8817325"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 name="Rectángulo 6">
            <a:extLst>
              <a:ext uri="{FF2B5EF4-FFF2-40B4-BE49-F238E27FC236}">
                <a16:creationId xmlns:a16="http://schemas.microsoft.com/office/drawing/2014/main" id="{D6E398B0-5D02-AA31-5697-3B530A23387E}"/>
              </a:ext>
            </a:extLst>
          </p:cNvPr>
          <p:cNvSpPr/>
          <p:nvPr/>
        </p:nvSpPr>
        <p:spPr>
          <a:xfrm>
            <a:off x="-63061" y="207739"/>
            <a:ext cx="813500" cy="684212"/>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 name="Título 2">
            <a:extLst>
              <a:ext uri="{FF2B5EF4-FFF2-40B4-BE49-F238E27FC236}">
                <a16:creationId xmlns:a16="http://schemas.microsoft.com/office/drawing/2014/main" id="{269BE7D8-7A9C-C543-925B-FF962300C4AC}"/>
              </a:ext>
            </a:extLst>
          </p:cNvPr>
          <p:cNvSpPr txBox="1">
            <a:spLocks/>
          </p:cNvSpPr>
          <p:nvPr/>
        </p:nvSpPr>
        <p:spPr>
          <a:xfrm>
            <a:off x="300038" y="347544"/>
            <a:ext cx="450401"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3.</a:t>
            </a:r>
            <a:endPar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9" name="Título 2">
            <a:extLst>
              <a:ext uri="{FF2B5EF4-FFF2-40B4-BE49-F238E27FC236}">
                <a16:creationId xmlns:a16="http://schemas.microsoft.com/office/drawing/2014/main" id="{4BB74866-5645-0E23-90FE-DAA8BD003635}"/>
              </a:ext>
            </a:extLst>
          </p:cNvPr>
          <p:cNvSpPr txBox="1">
            <a:spLocks/>
          </p:cNvSpPr>
          <p:nvPr/>
        </p:nvSpPr>
        <p:spPr>
          <a:xfrm>
            <a:off x="885136" y="207739"/>
            <a:ext cx="8287340" cy="773325"/>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Montos de contratos electorales adjudicados a los hermanos</a:t>
            </a:r>
            <a:br>
              <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br>
            <a:r>
              <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Hernández Casillas 2024 – 2025  </a:t>
            </a:r>
            <a:r>
              <a:rPr lang="es-MX" sz="1800" b="0" dirty="0">
                <a:solidFill>
                  <a:schemeClr val="bg1"/>
                </a:solidFill>
                <a:latin typeface="Noto Sans" panose="020B0502040504020204" pitchFamily="34" charset="0"/>
                <a:ea typeface="Noto Sans" panose="020B0502040504020204" pitchFamily="34" charset="0"/>
                <a:cs typeface="Noto Sans" panose="020B0502040504020204" pitchFamily="34" charset="0"/>
                <a:sym typeface="Noto Sans"/>
              </a:rPr>
              <a:t>(millones de pesos)</a:t>
            </a:r>
            <a:endParaRPr lang="es-MX" sz="1800" b="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2" name="Título 2">
            <a:extLst>
              <a:ext uri="{FF2B5EF4-FFF2-40B4-BE49-F238E27FC236}">
                <a16:creationId xmlns:a16="http://schemas.microsoft.com/office/drawing/2014/main" id="{DCC17F83-9EF9-4D44-CE31-D07C5EAFF00D}"/>
              </a:ext>
            </a:extLst>
          </p:cNvPr>
          <p:cNvSpPr txBox="1">
            <a:spLocks/>
          </p:cNvSpPr>
          <p:nvPr/>
        </p:nvSpPr>
        <p:spPr>
          <a:xfrm>
            <a:off x="3796185" y="6263837"/>
            <a:ext cx="4526606"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r" defTabSz="914400">
              <a:lnSpc>
                <a:spcPct val="100000"/>
              </a:lnSpc>
              <a:spcBef>
                <a:spcPts val="0"/>
              </a:spcBef>
              <a:defRPr/>
            </a:pPr>
            <a:r>
              <a:rPr lang="es-MX" sz="1200" b="0" dirty="0">
                <a:solidFill>
                  <a:schemeClr val="tx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Fuente: PNT y CompraNet histórico</a:t>
            </a:r>
            <a:endParaRPr lang="es-MX" sz="1200" b="0" dirty="0">
              <a:solidFill>
                <a:schemeClr val="tx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14" name="Marcador de número de diapositiva 5">
            <a:extLst>
              <a:ext uri="{FF2B5EF4-FFF2-40B4-BE49-F238E27FC236}">
                <a16:creationId xmlns:a16="http://schemas.microsoft.com/office/drawing/2014/main" id="{F1862288-2F11-342C-20B3-A40B919E585C}"/>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6</a:t>
            </a:fld>
            <a:endParaRPr lang="es-MX" dirty="0">
              <a:solidFill>
                <a:srgbClr val="002F2A"/>
              </a:solidFill>
            </a:endParaRPr>
          </a:p>
        </p:txBody>
      </p:sp>
      <p:sp>
        <p:nvSpPr>
          <p:cNvPr id="5" name="CuadroTexto 4">
            <a:extLst>
              <a:ext uri="{FF2B5EF4-FFF2-40B4-BE49-F238E27FC236}">
                <a16:creationId xmlns:a16="http://schemas.microsoft.com/office/drawing/2014/main" id="{BFFA094E-754F-9004-2982-7ACB64C1D4FF}"/>
              </a:ext>
            </a:extLst>
          </p:cNvPr>
          <p:cNvSpPr txBox="1"/>
          <p:nvPr/>
        </p:nvSpPr>
        <p:spPr>
          <a:xfrm>
            <a:off x="203199" y="6283454"/>
            <a:ext cx="6132136" cy="246221"/>
          </a:xfrm>
          <a:prstGeom prst="rect">
            <a:avLst/>
          </a:prstGeom>
          <a:noFill/>
        </p:spPr>
        <p:txBody>
          <a:bodyPr wrap="square">
            <a:spAutoFit/>
          </a:bodyPr>
          <a:lstStyle/>
          <a:p>
            <a:r>
              <a:rPr lang="es-MX" sz="1000" dirty="0">
                <a:solidFill>
                  <a:schemeClr val="tx1"/>
                </a:solidFill>
                <a:latin typeface="Noto Sans" panose="020B0502040504020204" pitchFamily="34" charset="0"/>
                <a:ea typeface="Noto Sans" panose="020B0502040504020204" pitchFamily="34" charset="0"/>
                <a:cs typeface="Noto Sans" panose="020B0502040504020204" pitchFamily="34" charset="0"/>
                <a:sym typeface="Noto Sans"/>
              </a:rPr>
              <a:t>Las cifras pueden no coincidir por redondeo decimal </a:t>
            </a:r>
            <a:endParaRPr lang="es-ES_tradnl" sz="1000" dirty="0">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11" name="Tabla 10">
            <a:extLst>
              <a:ext uri="{FF2B5EF4-FFF2-40B4-BE49-F238E27FC236}">
                <a16:creationId xmlns:a16="http://schemas.microsoft.com/office/drawing/2014/main" id="{52E757CB-5D64-70B9-237D-A26FE217F949}"/>
              </a:ext>
            </a:extLst>
          </p:cNvPr>
          <p:cNvGraphicFramePr>
            <a:graphicFrameLocks noGrp="1"/>
          </p:cNvGraphicFramePr>
          <p:nvPr>
            <p:extLst>
              <p:ext uri="{D42A27DB-BD31-4B8C-83A1-F6EECF244321}">
                <p14:modId xmlns:p14="http://schemas.microsoft.com/office/powerpoint/2010/main" val="888353711"/>
              </p:ext>
            </p:extLst>
          </p:nvPr>
        </p:nvGraphicFramePr>
        <p:xfrm>
          <a:off x="343689" y="1119427"/>
          <a:ext cx="6580986" cy="4973397"/>
        </p:xfrm>
        <a:graphic>
          <a:graphicData uri="http://schemas.openxmlformats.org/drawingml/2006/table">
            <a:tbl>
              <a:tblPr/>
              <a:tblGrid>
                <a:gridCol w="1178674">
                  <a:extLst>
                    <a:ext uri="{9D8B030D-6E8A-4147-A177-3AD203B41FA5}">
                      <a16:colId xmlns:a16="http://schemas.microsoft.com/office/drawing/2014/main" val="1729850921"/>
                    </a:ext>
                  </a:extLst>
                </a:gridCol>
                <a:gridCol w="1014988">
                  <a:extLst>
                    <a:ext uri="{9D8B030D-6E8A-4147-A177-3AD203B41FA5}">
                      <a16:colId xmlns:a16="http://schemas.microsoft.com/office/drawing/2014/main" val="2108198014"/>
                    </a:ext>
                  </a:extLst>
                </a:gridCol>
                <a:gridCol w="1096831">
                  <a:extLst>
                    <a:ext uri="{9D8B030D-6E8A-4147-A177-3AD203B41FA5}">
                      <a16:colId xmlns:a16="http://schemas.microsoft.com/office/drawing/2014/main" val="114388826"/>
                    </a:ext>
                  </a:extLst>
                </a:gridCol>
                <a:gridCol w="1096831">
                  <a:extLst>
                    <a:ext uri="{9D8B030D-6E8A-4147-A177-3AD203B41FA5}">
                      <a16:colId xmlns:a16="http://schemas.microsoft.com/office/drawing/2014/main" val="63732052"/>
                    </a:ext>
                  </a:extLst>
                </a:gridCol>
                <a:gridCol w="1096831">
                  <a:extLst>
                    <a:ext uri="{9D8B030D-6E8A-4147-A177-3AD203B41FA5}">
                      <a16:colId xmlns:a16="http://schemas.microsoft.com/office/drawing/2014/main" val="1172337977"/>
                    </a:ext>
                  </a:extLst>
                </a:gridCol>
                <a:gridCol w="1096831">
                  <a:extLst>
                    <a:ext uri="{9D8B030D-6E8A-4147-A177-3AD203B41FA5}">
                      <a16:colId xmlns:a16="http://schemas.microsoft.com/office/drawing/2014/main" val="1059609755"/>
                    </a:ext>
                  </a:extLst>
                </a:gridCol>
              </a:tblGrid>
              <a:tr h="734160">
                <a:tc>
                  <a:txBody>
                    <a:bodyPr/>
                    <a:lstStyle/>
                    <a:p>
                      <a:pPr marL="0" algn="ctr" defTabSz="914377" rtl="0" eaLnBrk="1" fontAlgn="t" latinLnBrk="0" hangingPunct="1"/>
                      <a:r>
                        <a:rPr lang="es-MX" sz="1050" b="1" i="0" u="none" strike="noStrike" kern="1200" dirty="0">
                          <a:solidFill>
                            <a:srgbClr val="FFFFFF"/>
                          </a:solidFill>
                          <a:effectLst/>
                          <a:latin typeface="Noto Sans" panose="020B0502040504020204" pitchFamily="34" charset="0"/>
                          <a:ea typeface="+mn-ea"/>
                          <a:cs typeface="+mn-cs"/>
                        </a:rPr>
                        <a:t>Entidad</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02F2A"/>
                    </a:solidFill>
                  </a:tcPr>
                </a:tc>
                <a:tc>
                  <a:txBody>
                    <a:bodyPr/>
                    <a:lstStyle/>
                    <a:p>
                      <a:pPr marL="0" algn="ctr" defTabSz="914377" rtl="0" eaLnBrk="1" fontAlgn="t" latinLnBrk="0" hangingPunct="1"/>
                      <a:r>
                        <a:rPr lang="es-MX" sz="1050" b="1" i="0" u="none" strike="noStrike" kern="1200" dirty="0">
                          <a:solidFill>
                            <a:srgbClr val="FFFFFF"/>
                          </a:solidFill>
                          <a:effectLst/>
                          <a:latin typeface="Noto Sans" panose="020B0502040504020204" pitchFamily="34" charset="0"/>
                          <a:ea typeface="+mn-ea"/>
                          <a:cs typeface="+mn-cs"/>
                        </a:rPr>
                        <a:t>Total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5B4E"/>
                    </a:solidFill>
                  </a:tcPr>
                </a:tc>
                <a:tc>
                  <a:txBody>
                    <a:bodyPr/>
                    <a:lstStyle/>
                    <a:p>
                      <a:pPr marL="0" algn="ctr" defTabSz="914377" rtl="0" eaLnBrk="1" fontAlgn="t" latinLnBrk="0" hangingPunct="1"/>
                      <a:r>
                        <a:rPr lang="es-MX" sz="1050" b="1" i="0" u="none" strike="noStrike" kern="1200" dirty="0">
                          <a:solidFill>
                            <a:srgbClr val="FFFFFF"/>
                          </a:solidFill>
                          <a:effectLst/>
                          <a:latin typeface="Noto Sans" panose="020B0502040504020204" pitchFamily="34" charset="0"/>
                          <a:ea typeface="+mn-ea"/>
                          <a:cs typeface="+mn-cs"/>
                        </a:rPr>
                        <a:t>Comercializa-dora JVLY</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5B4E"/>
                    </a:solidFill>
                  </a:tcPr>
                </a:tc>
                <a:tc>
                  <a:txBody>
                    <a:bodyPr/>
                    <a:lstStyle/>
                    <a:p>
                      <a:pPr marL="0" algn="ctr" defTabSz="914377" rtl="0" eaLnBrk="1" fontAlgn="t" latinLnBrk="0" hangingPunct="1"/>
                      <a:r>
                        <a:rPr lang="es-MX" sz="1050" b="1" i="0" u="none" strike="noStrike" kern="1200" dirty="0">
                          <a:solidFill>
                            <a:srgbClr val="FFFFFF"/>
                          </a:solidFill>
                          <a:effectLst/>
                          <a:latin typeface="Noto Sans" panose="020B0502040504020204" pitchFamily="34" charset="0"/>
                          <a:ea typeface="+mn-ea"/>
                          <a:cs typeface="+mn-cs"/>
                        </a:rPr>
                        <a:t>Cajas </a:t>
                      </a:r>
                    </a:p>
                    <a:p>
                      <a:pPr marL="0" algn="ctr" defTabSz="914377" rtl="0" eaLnBrk="1" fontAlgn="t" latinLnBrk="0" hangingPunct="1"/>
                      <a:r>
                        <a:rPr lang="es-MX" sz="1050" b="1" i="0" u="none" strike="noStrike" kern="1200" dirty="0">
                          <a:solidFill>
                            <a:srgbClr val="FFFFFF"/>
                          </a:solidFill>
                          <a:effectLst/>
                          <a:latin typeface="Noto Sans" panose="020B0502040504020204" pitchFamily="34" charset="0"/>
                          <a:ea typeface="+mn-ea"/>
                          <a:cs typeface="+mn-cs"/>
                        </a:rPr>
                        <a:t>Graf</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5B4E"/>
                    </a:solidFill>
                  </a:tcPr>
                </a:tc>
                <a:tc>
                  <a:txBody>
                    <a:bodyPr/>
                    <a:lstStyle/>
                    <a:p>
                      <a:pPr marL="0" algn="ctr" defTabSz="914377" rtl="0" eaLnBrk="1" fontAlgn="t" latinLnBrk="0" hangingPunct="1"/>
                      <a:r>
                        <a:rPr lang="es-MX" sz="1050" b="1" i="0" u="none" strike="noStrike" kern="1200" dirty="0">
                          <a:solidFill>
                            <a:srgbClr val="FFFFFF"/>
                          </a:solidFill>
                          <a:effectLst/>
                          <a:latin typeface="Noto Sans" panose="020B0502040504020204" pitchFamily="34" charset="0"/>
                          <a:ea typeface="+mn-ea"/>
                          <a:cs typeface="+mn-cs"/>
                        </a:rPr>
                        <a:t>Corporativo</a:t>
                      </a:r>
                    </a:p>
                    <a:p>
                      <a:pPr marL="0" algn="ctr" defTabSz="914377" rtl="0" eaLnBrk="1" fontAlgn="t" latinLnBrk="0" hangingPunct="1"/>
                      <a:r>
                        <a:rPr lang="es-MX" sz="1050" b="1" i="0" u="none" strike="noStrike" kern="1200" dirty="0">
                          <a:solidFill>
                            <a:srgbClr val="FFFFFF"/>
                          </a:solidFill>
                          <a:effectLst/>
                          <a:latin typeface="Noto Sans" panose="020B0502040504020204" pitchFamily="34" charset="0"/>
                          <a:ea typeface="+mn-ea"/>
                          <a:cs typeface="+mn-cs"/>
                        </a:rPr>
                        <a:t> ZEG</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5B4E"/>
                    </a:solidFill>
                  </a:tcPr>
                </a:tc>
                <a:tc>
                  <a:txBody>
                    <a:bodyPr/>
                    <a:lstStyle/>
                    <a:p>
                      <a:pPr marL="0" algn="ctr" defTabSz="914377" rtl="0" eaLnBrk="1" fontAlgn="t" latinLnBrk="0" hangingPunct="1"/>
                      <a:r>
                        <a:rPr lang="es-MX" sz="1050" b="1" i="0" u="none" strike="noStrike" kern="1200" dirty="0">
                          <a:solidFill>
                            <a:srgbClr val="FFFFFF"/>
                          </a:solidFill>
                          <a:effectLst/>
                          <a:latin typeface="Noto Sans" panose="020B0502040504020204" pitchFamily="34" charset="0"/>
                          <a:ea typeface="+mn-ea"/>
                          <a:cs typeface="+mn-cs"/>
                        </a:rPr>
                        <a:t>Formas Finas y Materiales</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3B5B4E"/>
                    </a:solidFill>
                  </a:tcPr>
                </a:tc>
                <a:extLst>
                  <a:ext uri="{0D108BD9-81ED-4DB2-BD59-A6C34878D82A}">
                    <a16:rowId xmlns:a16="http://schemas.microsoft.com/office/drawing/2014/main" val="2462802180"/>
                  </a:ext>
                </a:extLst>
              </a:tr>
              <a:tr h="243237">
                <a:tc>
                  <a:txBody>
                    <a:bodyPr/>
                    <a:lstStyle/>
                    <a:p>
                      <a:pPr marL="0" algn="ctr" defTabSz="914377" rtl="0" eaLnBrk="1" fontAlgn="t" latinLnBrk="0" hangingPunct="1"/>
                      <a:r>
                        <a:rPr lang="es-MX" sz="900" b="1" i="0" u="none" strike="noStrike" kern="1200" dirty="0">
                          <a:solidFill>
                            <a:srgbClr val="FFFFFF"/>
                          </a:solidFill>
                          <a:effectLst/>
                          <a:latin typeface="Noto Sans" panose="020B0502040504020204" pitchFamily="34" charset="0"/>
                          <a:ea typeface="+mn-ea"/>
                          <a:cs typeface="+mn-cs"/>
                        </a:rPr>
                        <a:t>Total</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solidFill>
                  </a:tcPr>
                </a:tc>
                <a:tc>
                  <a:txBody>
                    <a:bodyPr/>
                    <a:lstStyle/>
                    <a:p>
                      <a:pPr marL="0" algn="r" defTabSz="914377" rtl="0" eaLnBrk="1" fontAlgn="t" latinLnBrk="0" hangingPunct="1"/>
                      <a:r>
                        <a:rPr lang="es-MX" sz="1200" b="1" i="0" u="none" strike="noStrike" kern="1200" dirty="0">
                          <a:solidFill>
                            <a:srgbClr val="FFFFFF"/>
                          </a:solidFill>
                          <a:effectLst/>
                          <a:latin typeface="Noto Sans" panose="020B0502040504020204" pitchFamily="34" charset="0"/>
                          <a:ea typeface="+mn-ea"/>
                          <a:cs typeface="+mn-cs"/>
                        </a:rPr>
                        <a:t>646.3</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solidFill>
                  </a:tcPr>
                </a:tc>
                <a:tc>
                  <a:txBody>
                    <a:bodyPr/>
                    <a:lstStyle/>
                    <a:p>
                      <a:pPr marL="0" algn="r" defTabSz="914377" rtl="0" eaLnBrk="1" fontAlgn="t" latinLnBrk="0" hangingPunct="1"/>
                      <a:r>
                        <a:rPr lang="es-MX" sz="1200" b="1" i="0" u="none" strike="noStrike" kern="1200" dirty="0">
                          <a:solidFill>
                            <a:srgbClr val="FFFFFF"/>
                          </a:solidFill>
                          <a:effectLst/>
                          <a:latin typeface="Noto Sans" panose="020B0502040504020204" pitchFamily="34" charset="0"/>
                          <a:ea typeface="+mn-ea"/>
                          <a:cs typeface="+mn-cs"/>
                        </a:rPr>
                        <a:t>234.7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solidFill>
                  </a:tcPr>
                </a:tc>
                <a:tc>
                  <a:txBody>
                    <a:bodyPr/>
                    <a:lstStyle/>
                    <a:p>
                      <a:pPr marL="0" algn="r" defTabSz="914377" rtl="0" eaLnBrk="1" fontAlgn="t" latinLnBrk="0" hangingPunct="1"/>
                      <a:r>
                        <a:rPr lang="es-MX" sz="1200" b="1" i="0" u="none" strike="noStrike" kern="1200" dirty="0">
                          <a:solidFill>
                            <a:srgbClr val="FFFFFF"/>
                          </a:solidFill>
                          <a:effectLst/>
                          <a:latin typeface="Noto Sans" panose="020B0502040504020204" pitchFamily="34" charset="0"/>
                          <a:ea typeface="+mn-ea"/>
                          <a:cs typeface="+mn-cs"/>
                        </a:rPr>
                        <a:t>181.9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solidFill>
                  </a:tcPr>
                </a:tc>
                <a:tc>
                  <a:txBody>
                    <a:bodyPr/>
                    <a:lstStyle/>
                    <a:p>
                      <a:pPr marL="0" algn="r" defTabSz="914377" rtl="0" eaLnBrk="1" fontAlgn="t" latinLnBrk="0" hangingPunct="1"/>
                      <a:r>
                        <a:rPr lang="es-MX" sz="1200" b="1" i="0" u="none" strike="noStrike" kern="1200" dirty="0">
                          <a:solidFill>
                            <a:srgbClr val="FFFFFF"/>
                          </a:solidFill>
                          <a:effectLst/>
                          <a:latin typeface="Noto Sans" panose="020B0502040504020204" pitchFamily="34" charset="0"/>
                          <a:ea typeface="+mn-ea"/>
                          <a:cs typeface="+mn-cs"/>
                        </a:rPr>
                        <a:t>123.7</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solidFill>
                  </a:tcPr>
                </a:tc>
                <a:tc>
                  <a:txBody>
                    <a:bodyPr/>
                    <a:lstStyle/>
                    <a:p>
                      <a:pPr marL="0" algn="r" defTabSz="914377" rtl="0" eaLnBrk="1" fontAlgn="t" latinLnBrk="0" hangingPunct="1"/>
                      <a:r>
                        <a:rPr lang="es-MX" sz="1200" b="1" i="0" u="none" strike="noStrike" kern="1200" dirty="0">
                          <a:solidFill>
                            <a:srgbClr val="FFFFFF"/>
                          </a:solidFill>
                          <a:effectLst/>
                          <a:latin typeface="Noto Sans" panose="020B0502040504020204" pitchFamily="34" charset="0"/>
                          <a:ea typeface="+mn-ea"/>
                          <a:cs typeface="+mn-cs"/>
                        </a:rPr>
                        <a:t>105.9</a:t>
                      </a:r>
                    </a:p>
                  </a:txBody>
                  <a:tcPr marL="0" marR="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tx1"/>
                    </a:solidFill>
                  </a:tcPr>
                </a:tc>
                <a:extLst>
                  <a:ext uri="{0D108BD9-81ED-4DB2-BD59-A6C34878D82A}">
                    <a16:rowId xmlns:a16="http://schemas.microsoft.com/office/drawing/2014/main" val="1002818102"/>
                  </a:ext>
                </a:extLst>
              </a:tr>
              <a:tr h="266400">
                <a:tc>
                  <a:txBody>
                    <a:bodyPr/>
                    <a:lstStyle/>
                    <a:p>
                      <a:pPr algn="l" rtl="0" fontAlgn="b"/>
                      <a:r>
                        <a:rPr lang="es-MX" sz="1200" b="1" i="0" u="none" strike="noStrike" dirty="0">
                          <a:solidFill>
                            <a:srgbClr val="000000"/>
                          </a:solidFill>
                          <a:effectLst/>
                          <a:latin typeface="Noto Sans" panose="020B0502040504020204" pitchFamily="34" charset="0"/>
                        </a:rPr>
                        <a:t>Puebla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129.7</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129.7</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097337736"/>
                  </a:ext>
                </a:extLst>
              </a:tr>
              <a:tr h="266400">
                <a:tc>
                  <a:txBody>
                    <a:bodyPr/>
                    <a:lstStyle/>
                    <a:p>
                      <a:pPr algn="l" rtl="0" fontAlgn="b"/>
                      <a:r>
                        <a:rPr lang="es-MX" sz="1200" b="1" i="0" u="none" strike="noStrike">
                          <a:solidFill>
                            <a:srgbClr val="000000"/>
                          </a:solidFill>
                          <a:effectLst/>
                          <a:latin typeface="Noto Sans" panose="020B0502040504020204" pitchFamily="34" charset="0"/>
                        </a:rPr>
                        <a:t>Jalisco</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102.2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102.2</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939489912"/>
                  </a:ext>
                </a:extLst>
              </a:tr>
              <a:tr h="266400">
                <a:tc>
                  <a:txBody>
                    <a:bodyPr/>
                    <a:lstStyle/>
                    <a:p>
                      <a:pPr algn="l" rtl="0" fontAlgn="b"/>
                      <a:r>
                        <a:rPr lang="es-MX" sz="1200" b="1" i="0" u="none" strike="noStrike" dirty="0">
                          <a:solidFill>
                            <a:srgbClr val="000000"/>
                          </a:solidFill>
                          <a:effectLst/>
                          <a:latin typeface="Noto Sans" panose="020B0502040504020204" pitchFamily="34" charset="0"/>
                        </a:rPr>
                        <a:t>Baja California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76.6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76.6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836330972"/>
                  </a:ext>
                </a:extLst>
              </a:tr>
              <a:tr h="266400">
                <a:tc>
                  <a:txBody>
                    <a:bodyPr/>
                    <a:lstStyle/>
                    <a:p>
                      <a:pPr algn="l" rtl="0" fontAlgn="b"/>
                      <a:r>
                        <a:rPr lang="es-MX" sz="1200" b="1" i="0" u="none" strike="noStrike">
                          <a:solidFill>
                            <a:srgbClr val="000000"/>
                          </a:solidFill>
                          <a:effectLst/>
                          <a:latin typeface="Noto Sans" panose="020B0502040504020204" pitchFamily="34" charset="0"/>
                        </a:rPr>
                        <a:t>Oaxaca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64.9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32.4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32.4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966605187"/>
                  </a:ext>
                </a:extLst>
              </a:tr>
              <a:tr h="266400">
                <a:tc>
                  <a:txBody>
                    <a:bodyPr/>
                    <a:lstStyle/>
                    <a:p>
                      <a:pPr algn="l" rtl="0" fontAlgn="b"/>
                      <a:r>
                        <a:rPr lang="es-MX" sz="1200" b="1" i="0" u="none" strike="noStrike">
                          <a:solidFill>
                            <a:srgbClr val="000000"/>
                          </a:solidFill>
                          <a:effectLst/>
                          <a:latin typeface="Noto Sans" panose="020B0502040504020204" pitchFamily="34" charset="0"/>
                        </a:rPr>
                        <a:t>Sinaloa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46.4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46.4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52050511"/>
                  </a:ext>
                </a:extLst>
              </a:tr>
              <a:tr h="266400">
                <a:tc>
                  <a:txBody>
                    <a:bodyPr/>
                    <a:lstStyle/>
                    <a:p>
                      <a:pPr algn="l" rtl="0" fontAlgn="b"/>
                      <a:r>
                        <a:rPr lang="es-MX" sz="1200" b="1" i="0" u="none" strike="noStrike">
                          <a:solidFill>
                            <a:srgbClr val="000000"/>
                          </a:solidFill>
                          <a:effectLst/>
                          <a:latin typeface="Noto Sans" panose="020B0502040504020204" pitchFamily="34" charset="0"/>
                        </a:rPr>
                        <a:t>Quintana Roo</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44.4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15.9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28.5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932375597"/>
                  </a:ext>
                </a:extLst>
              </a:tr>
              <a:tr h="266400">
                <a:tc>
                  <a:txBody>
                    <a:bodyPr/>
                    <a:lstStyle/>
                    <a:p>
                      <a:pPr algn="l" rtl="0" fontAlgn="b"/>
                      <a:r>
                        <a:rPr lang="es-MX" sz="1200" b="1" i="0" u="none" strike="noStrike">
                          <a:solidFill>
                            <a:srgbClr val="000000"/>
                          </a:solidFill>
                          <a:effectLst/>
                          <a:latin typeface="Noto Sans" panose="020B0502040504020204" pitchFamily="34" charset="0"/>
                        </a:rPr>
                        <a:t>Campeche</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37.9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37.9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021479529"/>
                  </a:ext>
                </a:extLst>
              </a:tr>
              <a:tr h="266400">
                <a:tc>
                  <a:txBody>
                    <a:bodyPr/>
                    <a:lstStyle/>
                    <a:p>
                      <a:pPr algn="l" rtl="0" fontAlgn="b"/>
                      <a:r>
                        <a:rPr lang="es-MX" sz="1200" b="1" i="0" u="none" strike="noStrike">
                          <a:solidFill>
                            <a:srgbClr val="000000"/>
                          </a:solidFill>
                          <a:effectLst/>
                          <a:latin typeface="Noto Sans" panose="020B0502040504020204" pitchFamily="34" charset="0"/>
                        </a:rPr>
                        <a:t>Sonora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31.1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31.1</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594102589"/>
                  </a:ext>
                </a:extLst>
              </a:tr>
              <a:tr h="266400">
                <a:tc>
                  <a:txBody>
                    <a:bodyPr/>
                    <a:lstStyle/>
                    <a:p>
                      <a:pPr algn="l" rtl="0" fontAlgn="b"/>
                      <a:r>
                        <a:rPr lang="es-MX" sz="1200" b="1" i="0" u="none" strike="noStrike">
                          <a:solidFill>
                            <a:srgbClr val="000000"/>
                          </a:solidFill>
                          <a:effectLst/>
                          <a:latin typeface="Noto Sans" panose="020B0502040504020204" pitchFamily="34" charset="0"/>
                        </a:rPr>
                        <a:t>Coahuila</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29.3</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29.3</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268487241"/>
                  </a:ext>
                </a:extLst>
              </a:tr>
              <a:tr h="266400">
                <a:tc>
                  <a:txBody>
                    <a:bodyPr/>
                    <a:lstStyle/>
                    <a:p>
                      <a:pPr algn="l" rtl="0" fontAlgn="b"/>
                      <a:r>
                        <a:rPr lang="es-MX" sz="1200" b="1" i="0" u="none" strike="noStrike">
                          <a:solidFill>
                            <a:srgbClr val="000000"/>
                          </a:solidFill>
                          <a:effectLst/>
                          <a:latin typeface="Noto Sans" panose="020B0502040504020204" pitchFamily="34" charset="0"/>
                        </a:rPr>
                        <a:t>Yucatán</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26.5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26.5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125935845"/>
                  </a:ext>
                </a:extLst>
              </a:tr>
              <a:tr h="266400">
                <a:tc>
                  <a:txBody>
                    <a:bodyPr/>
                    <a:lstStyle/>
                    <a:p>
                      <a:pPr algn="l" rtl="0" fontAlgn="b"/>
                      <a:r>
                        <a:rPr lang="es-MX" sz="1200" b="1" i="0" u="none" strike="noStrike">
                          <a:solidFill>
                            <a:srgbClr val="000000"/>
                          </a:solidFill>
                          <a:effectLst/>
                          <a:latin typeface="Noto Sans" panose="020B0502040504020204" pitchFamily="34" charset="0"/>
                        </a:rPr>
                        <a:t>Aguascalientes</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18.6</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1.9</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16.7</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298436055"/>
                  </a:ext>
                </a:extLst>
              </a:tr>
              <a:tr h="266400">
                <a:tc>
                  <a:txBody>
                    <a:bodyPr/>
                    <a:lstStyle/>
                    <a:p>
                      <a:pPr algn="l" rtl="0" fontAlgn="b"/>
                      <a:r>
                        <a:rPr lang="es-MX" sz="1200" b="1" i="0" u="none" strike="noStrike">
                          <a:solidFill>
                            <a:srgbClr val="000000"/>
                          </a:solidFill>
                          <a:effectLst/>
                          <a:latin typeface="Noto Sans" panose="020B0502040504020204" pitchFamily="34" charset="0"/>
                        </a:rPr>
                        <a:t>San Luis Potosí</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17.0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17.0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2028867238"/>
                  </a:ext>
                </a:extLst>
              </a:tr>
              <a:tr h="266400">
                <a:tc>
                  <a:txBody>
                    <a:bodyPr/>
                    <a:lstStyle/>
                    <a:p>
                      <a:pPr algn="l" rtl="0" fontAlgn="b"/>
                      <a:r>
                        <a:rPr lang="es-MX" sz="1200" b="1" i="0" u="none" strike="noStrike">
                          <a:solidFill>
                            <a:srgbClr val="000000"/>
                          </a:solidFill>
                          <a:effectLst/>
                          <a:latin typeface="Noto Sans" panose="020B0502040504020204" pitchFamily="34" charset="0"/>
                        </a:rPr>
                        <a:t>Zacatecas</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10.4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10.4</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55502570"/>
                  </a:ext>
                </a:extLst>
              </a:tr>
              <a:tr h="266400">
                <a:tc>
                  <a:txBody>
                    <a:bodyPr/>
                    <a:lstStyle/>
                    <a:p>
                      <a:pPr algn="l" rtl="0" fontAlgn="b"/>
                      <a:r>
                        <a:rPr lang="es-MX" sz="1200" b="1" i="0" u="none" strike="noStrike">
                          <a:solidFill>
                            <a:srgbClr val="000000"/>
                          </a:solidFill>
                          <a:effectLst/>
                          <a:latin typeface="Noto Sans" panose="020B0502040504020204" pitchFamily="34" charset="0"/>
                        </a:rPr>
                        <a:t>Nayarit</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8.0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a:solidFill>
                            <a:srgbClr val="000000"/>
                          </a:solidFill>
                          <a:effectLst/>
                          <a:latin typeface="Noto Sans" panose="020B0502040504020204" pitchFamily="34" charset="0"/>
                        </a:rPr>
                        <a:t>8.0</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3848765753"/>
                  </a:ext>
                </a:extLst>
              </a:tr>
              <a:tr h="266400">
                <a:tc>
                  <a:txBody>
                    <a:bodyPr/>
                    <a:lstStyle/>
                    <a:p>
                      <a:pPr algn="l" rtl="0" fontAlgn="b"/>
                      <a:r>
                        <a:rPr lang="es-MX" sz="1200" b="1" i="0" u="none" strike="noStrike">
                          <a:solidFill>
                            <a:srgbClr val="000000"/>
                          </a:solidFill>
                          <a:effectLst/>
                          <a:latin typeface="Noto Sans" panose="020B0502040504020204" pitchFamily="34" charset="0"/>
                        </a:rPr>
                        <a:t>Querétaro</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3.5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3.5</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tc>
                  <a:txBody>
                    <a:bodyPr/>
                    <a:lstStyle/>
                    <a:p>
                      <a:pPr algn="r" rtl="0" fontAlgn="b"/>
                      <a:r>
                        <a:rPr lang="es-MX" sz="1200" b="0" i="0" u="none" strike="noStrike" dirty="0">
                          <a:solidFill>
                            <a:srgbClr val="000000"/>
                          </a:solidFill>
                          <a:effectLst/>
                          <a:latin typeface="Noto Sans" panose="020B0502040504020204" pitchFamily="34" charset="0"/>
                        </a:rPr>
                        <a:t> </a:t>
                      </a:r>
                    </a:p>
                  </a:txBody>
                  <a:tcPr marL="0" marR="0" marT="0"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411938395"/>
                  </a:ext>
                </a:extLst>
              </a:tr>
            </a:tbl>
          </a:graphicData>
        </a:graphic>
      </p:graphicFrame>
    </p:spTree>
    <p:extLst>
      <p:ext uri="{BB962C8B-B14F-4D97-AF65-F5344CB8AC3E}">
        <p14:creationId xmlns:p14="http://schemas.microsoft.com/office/powerpoint/2010/main" val="1393238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número de diapositiva 5">
            <a:extLst>
              <a:ext uri="{FF2B5EF4-FFF2-40B4-BE49-F238E27FC236}">
                <a16:creationId xmlns:a16="http://schemas.microsoft.com/office/drawing/2014/main" id="{C9BEF65D-3F76-F5E0-1531-B1395D0CBA24}"/>
              </a:ext>
            </a:extLst>
          </p:cNvPr>
          <p:cNvSpPr>
            <a:spLocks noGrp="1"/>
          </p:cNvSpPr>
          <p:nvPr>
            <p:ph type="sldNum" sz="quarter" idx="12"/>
          </p:nvPr>
        </p:nvSpPr>
        <p:spPr>
          <a:xfrm>
            <a:off x="10960101" y="6477000"/>
            <a:ext cx="1028700" cy="419100"/>
          </a:xfrm>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7</a:t>
            </a:fld>
            <a:endParaRPr lang="es-MX" dirty="0">
              <a:solidFill>
                <a:srgbClr val="002F2A"/>
              </a:solidFill>
            </a:endParaRPr>
          </a:p>
        </p:txBody>
      </p:sp>
      <p:sp>
        <p:nvSpPr>
          <p:cNvPr id="6" name="Rectángulo 5">
            <a:extLst>
              <a:ext uri="{FF2B5EF4-FFF2-40B4-BE49-F238E27FC236}">
                <a16:creationId xmlns:a16="http://schemas.microsoft.com/office/drawing/2014/main" id="{36D002EB-26BB-5182-DFC5-4E403257C910}"/>
              </a:ext>
            </a:extLst>
          </p:cNvPr>
          <p:cNvSpPr/>
          <p:nvPr/>
        </p:nvSpPr>
        <p:spPr>
          <a:xfrm>
            <a:off x="5233" y="225912"/>
            <a:ext cx="7819014"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7" name="Título 2">
            <a:extLst>
              <a:ext uri="{FF2B5EF4-FFF2-40B4-BE49-F238E27FC236}">
                <a16:creationId xmlns:a16="http://schemas.microsoft.com/office/drawing/2014/main" id="{5D4FEB9A-BBD4-7B06-BE74-5AC4CA0553C3}"/>
              </a:ext>
            </a:extLst>
          </p:cNvPr>
          <p:cNvSpPr txBox="1">
            <a:spLocks/>
          </p:cNvSpPr>
          <p:nvPr/>
        </p:nvSpPr>
        <p:spPr>
          <a:xfrm>
            <a:off x="876005" y="225912"/>
            <a:ext cx="7433982" cy="1026816"/>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Evolución de los contratos de los OPLEs adjudicados a la red empresarial de los hermanos Hernández Casillas</a:t>
            </a:r>
            <a:endPar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8" name="Rectángulo 7">
            <a:extLst>
              <a:ext uri="{FF2B5EF4-FFF2-40B4-BE49-F238E27FC236}">
                <a16:creationId xmlns:a16="http://schemas.microsoft.com/office/drawing/2014/main" id="{F82E5602-03AA-44E7-2A93-8C411B63C7F0}"/>
              </a:ext>
            </a:extLst>
          </p:cNvPr>
          <p:cNvSpPr/>
          <p:nvPr/>
        </p:nvSpPr>
        <p:spPr>
          <a:xfrm>
            <a:off x="-63061" y="225912"/>
            <a:ext cx="813500" cy="684212"/>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10" name="Imagen 9">
            <a:extLst>
              <a:ext uri="{FF2B5EF4-FFF2-40B4-BE49-F238E27FC236}">
                <a16:creationId xmlns:a16="http://schemas.microsoft.com/office/drawing/2014/main" id="{9B01E36C-9E30-835E-FE6E-BFBCFF6B3E4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50622" y="0"/>
            <a:ext cx="3641377" cy="6523494"/>
          </a:xfrm>
          <a:prstGeom prst="rect">
            <a:avLst/>
          </a:prstGeom>
        </p:spPr>
      </p:pic>
      <p:sp>
        <p:nvSpPr>
          <p:cNvPr id="11" name="Título 2">
            <a:extLst>
              <a:ext uri="{FF2B5EF4-FFF2-40B4-BE49-F238E27FC236}">
                <a16:creationId xmlns:a16="http://schemas.microsoft.com/office/drawing/2014/main" id="{F5FB87CE-FF7F-0FE2-B276-FD1C18C46EDA}"/>
              </a:ext>
            </a:extLst>
          </p:cNvPr>
          <p:cNvSpPr txBox="1">
            <a:spLocks/>
          </p:cNvSpPr>
          <p:nvPr/>
        </p:nvSpPr>
        <p:spPr>
          <a:xfrm>
            <a:off x="300038" y="347544"/>
            <a:ext cx="450401"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4.</a:t>
            </a:r>
            <a:endPar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12" name="Marcador de número de diapositiva 5">
            <a:extLst>
              <a:ext uri="{FF2B5EF4-FFF2-40B4-BE49-F238E27FC236}">
                <a16:creationId xmlns:a16="http://schemas.microsoft.com/office/drawing/2014/main" id="{D2E7379E-91F2-8149-73C7-B8F3A4BDC57C}"/>
              </a:ext>
            </a:extLst>
          </p:cNvPr>
          <p:cNvSpPr txBox="1">
            <a:spLocks/>
          </p:cNvSpPr>
          <p:nvPr/>
        </p:nvSpPr>
        <p:spPr>
          <a:xfrm>
            <a:off x="10960101" y="6477000"/>
            <a:ext cx="1028700" cy="419100"/>
          </a:xfrm>
          <a:prstGeom prst="rect">
            <a:avLst/>
          </a:prstGeom>
        </p:spPr>
        <p:txBody>
          <a:bodyPr vert="horz" lIns="91440" tIns="45720" rIns="91440" bIns="45720" rtlCol="0" anchor="ctr"/>
          <a:lstStyle>
            <a:defPPr>
              <a:defRPr lang="es-MX"/>
            </a:defPPr>
            <a:lvl1pPr marL="0" algn="ctr" defTabSz="914377" rtl="0" eaLnBrk="1" latinLnBrk="0" hangingPunct="1">
              <a:defRPr sz="1200" b="1" kern="1200">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fld id="{9175A2DB-0285-F748-8EEF-87C54ECEE145}" type="slidenum">
              <a:rPr lang="es-MX" smtClean="0">
                <a:solidFill>
                  <a:srgbClr val="002F2A"/>
                </a:solidFill>
              </a:rPr>
              <a:pPr/>
              <a:t>7</a:t>
            </a:fld>
            <a:endParaRPr lang="es-MX" dirty="0">
              <a:solidFill>
                <a:srgbClr val="002F2A"/>
              </a:solidFill>
            </a:endParaRPr>
          </a:p>
        </p:txBody>
      </p:sp>
      <p:sp>
        <p:nvSpPr>
          <p:cNvPr id="13" name="Rectángulo 12">
            <a:extLst>
              <a:ext uri="{FF2B5EF4-FFF2-40B4-BE49-F238E27FC236}">
                <a16:creationId xmlns:a16="http://schemas.microsoft.com/office/drawing/2014/main" id="{2628D6AD-E87C-4C83-E086-8C5A46F0958E}"/>
              </a:ext>
            </a:extLst>
          </p:cNvPr>
          <p:cNvSpPr/>
          <p:nvPr/>
        </p:nvSpPr>
        <p:spPr>
          <a:xfrm>
            <a:off x="5233" y="225912"/>
            <a:ext cx="7819014"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4" name="Título 2">
            <a:extLst>
              <a:ext uri="{FF2B5EF4-FFF2-40B4-BE49-F238E27FC236}">
                <a16:creationId xmlns:a16="http://schemas.microsoft.com/office/drawing/2014/main" id="{DE3C573C-FAA2-D02F-7CB1-DB62F5AA764F}"/>
              </a:ext>
            </a:extLst>
          </p:cNvPr>
          <p:cNvSpPr txBox="1">
            <a:spLocks/>
          </p:cNvSpPr>
          <p:nvPr/>
        </p:nvSpPr>
        <p:spPr>
          <a:xfrm>
            <a:off x="876005" y="225912"/>
            <a:ext cx="7433982" cy="1026816"/>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Evolución de los contratos de los OPLEs adjudicados a los hermanos Hernández Casillas</a:t>
            </a:r>
            <a:endPar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15" name="Rectángulo 14">
            <a:extLst>
              <a:ext uri="{FF2B5EF4-FFF2-40B4-BE49-F238E27FC236}">
                <a16:creationId xmlns:a16="http://schemas.microsoft.com/office/drawing/2014/main" id="{874D47F8-2BCF-13DF-E619-60F021B0C3B4}"/>
              </a:ext>
            </a:extLst>
          </p:cNvPr>
          <p:cNvSpPr/>
          <p:nvPr/>
        </p:nvSpPr>
        <p:spPr>
          <a:xfrm>
            <a:off x="-63061" y="225912"/>
            <a:ext cx="813500" cy="684212"/>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16" name="Imagen 15">
            <a:extLst>
              <a:ext uri="{FF2B5EF4-FFF2-40B4-BE49-F238E27FC236}">
                <a16:creationId xmlns:a16="http://schemas.microsoft.com/office/drawing/2014/main" id="{AAA82B49-03C4-8462-686B-FFB3CE552E0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50622" y="14863"/>
            <a:ext cx="3641377" cy="6523494"/>
          </a:xfrm>
          <a:prstGeom prst="rect">
            <a:avLst/>
          </a:prstGeom>
        </p:spPr>
      </p:pic>
      <p:sp>
        <p:nvSpPr>
          <p:cNvPr id="17" name="Título 2">
            <a:extLst>
              <a:ext uri="{FF2B5EF4-FFF2-40B4-BE49-F238E27FC236}">
                <a16:creationId xmlns:a16="http://schemas.microsoft.com/office/drawing/2014/main" id="{0AF1BF54-6F8E-166B-591B-F4060E55D9F1}"/>
              </a:ext>
            </a:extLst>
          </p:cNvPr>
          <p:cNvSpPr txBox="1">
            <a:spLocks/>
          </p:cNvSpPr>
          <p:nvPr/>
        </p:nvSpPr>
        <p:spPr>
          <a:xfrm>
            <a:off x="876006" y="6263837"/>
            <a:ext cx="7667920"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r" defTabSz="914400">
              <a:lnSpc>
                <a:spcPct val="100000"/>
              </a:lnSpc>
              <a:spcBef>
                <a:spcPts val="0"/>
              </a:spcBef>
              <a:defRPr/>
            </a:pPr>
            <a:r>
              <a:rPr lang="es-MX" sz="1100" b="0" dirty="0">
                <a:solidFill>
                  <a:schemeClr val="tx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	Fuente: PNT y CompraNet histórico</a:t>
            </a:r>
            <a:endParaRPr lang="es-MX" sz="1100" b="0" dirty="0">
              <a:solidFill>
                <a:schemeClr val="tx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18" name="Título 2">
            <a:extLst>
              <a:ext uri="{FF2B5EF4-FFF2-40B4-BE49-F238E27FC236}">
                <a16:creationId xmlns:a16="http://schemas.microsoft.com/office/drawing/2014/main" id="{0E4C1841-3431-CF82-0FFC-E683CE93C889}"/>
              </a:ext>
            </a:extLst>
          </p:cNvPr>
          <p:cNvSpPr txBox="1">
            <a:spLocks/>
          </p:cNvSpPr>
          <p:nvPr/>
        </p:nvSpPr>
        <p:spPr>
          <a:xfrm>
            <a:off x="300038" y="347544"/>
            <a:ext cx="450401"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5.</a:t>
            </a:r>
            <a:endPar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19" name="CuadroTexto 18">
            <a:extLst>
              <a:ext uri="{FF2B5EF4-FFF2-40B4-BE49-F238E27FC236}">
                <a16:creationId xmlns:a16="http://schemas.microsoft.com/office/drawing/2014/main" id="{A9168C7A-1E06-F6B1-92AC-68074687FF8D}"/>
              </a:ext>
            </a:extLst>
          </p:cNvPr>
          <p:cNvSpPr txBox="1"/>
          <p:nvPr/>
        </p:nvSpPr>
        <p:spPr>
          <a:xfrm>
            <a:off x="203199" y="6283454"/>
            <a:ext cx="6132136" cy="246221"/>
          </a:xfrm>
          <a:prstGeom prst="rect">
            <a:avLst/>
          </a:prstGeom>
          <a:noFill/>
        </p:spPr>
        <p:txBody>
          <a:bodyPr wrap="square">
            <a:spAutoFit/>
          </a:bodyPr>
          <a:lstStyle/>
          <a:p>
            <a:r>
              <a:rPr lang="es-MX" sz="1000" dirty="0">
                <a:solidFill>
                  <a:schemeClr val="tx1"/>
                </a:solidFill>
                <a:latin typeface="Noto Sans" panose="020B0502040504020204" pitchFamily="34" charset="0"/>
                <a:ea typeface="Noto Sans" panose="020B0502040504020204" pitchFamily="34" charset="0"/>
                <a:cs typeface="Noto Sans" panose="020B0502040504020204" pitchFamily="34" charset="0"/>
                <a:sym typeface="Noto Sans"/>
              </a:rPr>
              <a:t>Las cifras pueden no coincidir por redondeo decimal </a:t>
            </a:r>
            <a:endParaRPr lang="es-ES_tradnl" sz="1000" dirty="0">
              <a:latin typeface="Noto Sans" panose="020B0502040504020204" pitchFamily="34" charset="0"/>
              <a:ea typeface="Noto Sans" panose="020B0502040504020204" pitchFamily="34" charset="0"/>
              <a:cs typeface="Noto Sans" panose="020B0502040504020204" pitchFamily="34" charset="0"/>
            </a:endParaRPr>
          </a:p>
        </p:txBody>
      </p:sp>
      <p:graphicFrame>
        <p:nvGraphicFramePr>
          <p:cNvPr id="21" name="Gráfico 20">
            <a:extLst>
              <a:ext uri="{FF2B5EF4-FFF2-40B4-BE49-F238E27FC236}">
                <a16:creationId xmlns:a16="http://schemas.microsoft.com/office/drawing/2014/main" id="{0D22AC2E-34A8-F1F1-3F1D-E949B4EBB017}"/>
              </a:ext>
            </a:extLst>
          </p:cNvPr>
          <p:cNvGraphicFramePr>
            <a:graphicFrameLocks/>
          </p:cNvGraphicFramePr>
          <p:nvPr>
            <p:extLst>
              <p:ext uri="{D42A27DB-BD31-4B8C-83A1-F6EECF244321}">
                <p14:modId xmlns:p14="http://schemas.microsoft.com/office/powerpoint/2010/main" val="1781244443"/>
              </p:ext>
            </p:extLst>
          </p:nvPr>
        </p:nvGraphicFramePr>
        <p:xfrm>
          <a:off x="300038" y="1080233"/>
          <a:ext cx="7384505" cy="4860617"/>
        </p:xfrm>
        <a:graphic>
          <a:graphicData uri="http://schemas.openxmlformats.org/drawingml/2006/chart">
            <c:chart xmlns:c="http://schemas.openxmlformats.org/drawingml/2006/chart" xmlns:r="http://schemas.openxmlformats.org/officeDocument/2006/relationships" r:id="rId3"/>
          </a:graphicData>
        </a:graphic>
      </p:graphicFrame>
      <p:sp>
        <p:nvSpPr>
          <p:cNvPr id="22" name="Título 2">
            <a:extLst>
              <a:ext uri="{FF2B5EF4-FFF2-40B4-BE49-F238E27FC236}">
                <a16:creationId xmlns:a16="http://schemas.microsoft.com/office/drawing/2014/main" id="{4F27BB75-D03C-F948-5D74-51E0BBCD7A0A}"/>
              </a:ext>
            </a:extLst>
          </p:cNvPr>
          <p:cNvSpPr txBox="1">
            <a:spLocks/>
          </p:cNvSpPr>
          <p:nvPr/>
        </p:nvSpPr>
        <p:spPr>
          <a:xfrm>
            <a:off x="1135177" y="4159738"/>
            <a:ext cx="558000" cy="192953"/>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tx1"/>
                </a:solidFill>
                <a:latin typeface="Noto Sans" panose="020B0502040504020204" pitchFamily="34" charset="0"/>
                <a:ea typeface="Noto Sans" panose="020B0502040504020204" pitchFamily="34" charset="0"/>
                <a:cs typeface="Noto Sans" panose="020B0502040504020204" pitchFamily="34" charset="0"/>
              </a:rPr>
              <a:t>93%</a:t>
            </a:r>
          </a:p>
        </p:txBody>
      </p:sp>
      <p:sp>
        <p:nvSpPr>
          <p:cNvPr id="23" name="Título 2">
            <a:extLst>
              <a:ext uri="{FF2B5EF4-FFF2-40B4-BE49-F238E27FC236}">
                <a16:creationId xmlns:a16="http://schemas.microsoft.com/office/drawing/2014/main" id="{3A67FB9D-ACC4-EDFC-A6C2-12210EDB5480}"/>
              </a:ext>
            </a:extLst>
          </p:cNvPr>
          <p:cNvSpPr txBox="1">
            <a:spLocks/>
          </p:cNvSpPr>
          <p:nvPr/>
        </p:nvSpPr>
        <p:spPr>
          <a:xfrm>
            <a:off x="875339" y="1280478"/>
            <a:ext cx="3164075"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1800" b="0" dirty="0">
                <a:solidFill>
                  <a:schemeClr val="bg2">
                    <a:lumMod val="50000"/>
                  </a:schemeClr>
                </a:solidFill>
                <a:latin typeface="Noto Sans" panose="020B0502040504020204" pitchFamily="34" charset="0"/>
                <a:ea typeface="Noto Sans" panose="020B0502040504020204" pitchFamily="34" charset="0"/>
                <a:cs typeface="Noto Sans" panose="020B0502040504020204" pitchFamily="34" charset="0"/>
                <a:sym typeface="Noto Sans"/>
              </a:rPr>
              <a:t>Millones de pesos</a:t>
            </a:r>
            <a:endParaRPr lang="es-MX" sz="1800" b="0" dirty="0">
              <a:solidFill>
                <a:schemeClr val="bg2">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4" name="Título 2">
            <a:extLst>
              <a:ext uri="{FF2B5EF4-FFF2-40B4-BE49-F238E27FC236}">
                <a16:creationId xmlns:a16="http://schemas.microsoft.com/office/drawing/2014/main" id="{3485C80F-E193-4EEC-0F1B-6287367A1EDE}"/>
              </a:ext>
            </a:extLst>
          </p:cNvPr>
          <p:cNvSpPr txBox="1">
            <a:spLocks/>
          </p:cNvSpPr>
          <p:nvPr/>
        </p:nvSpPr>
        <p:spPr>
          <a:xfrm>
            <a:off x="488453" y="4332007"/>
            <a:ext cx="647756" cy="327969"/>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1600" dirty="0">
                <a:solidFill>
                  <a:schemeClr val="tx1"/>
                </a:solidFill>
                <a:latin typeface="Noto Sans" panose="020B0502040504020204" pitchFamily="34" charset="0"/>
                <a:ea typeface="Noto Sans" panose="020B0502040504020204" pitchFamily="34" charset="0"/>
                <a:cs typeface="Noto Sans" panose="020B0502040504020204" pitchFamily="34" charset="0"/>
              </a:rPr>
              <a:t>12.3</a:t>
            </a:r>
          </a:p>
        </p:txBody>
      </p:sp>
      <p:sp>
        <p:nvSpPr>
          <p:cNvPr id="25" name="Título 2">
            <a:extLst>
              <a:ext uri="{FF2B5EF4-FFF2-40B4-BE49-F238E27FC236}">
                <a16:creationId xmlns:a16="http://schemas.microsoft.com/office/drawing/2014/main" id="{0DBCA86A-35AF-7062-48E5-14D78A17AF04}"/>
              </a:ext>
            </a:extLst>
          </p:cNvPr>
          <p:cNvSpPr txBox="1">
            <a:spLocks/>
          </p:cNvSpPr>
          <p:nvPr/>
        </p:nvSpPr>
        <p:spPr>
          <a:xfrm>
            <a:off x="984396" y="3550736"/>
            <a:ext cx="847265" cy="226589"/>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1600" dirty="0">
                <a:solidFill>
                  <a:schemeClr val="tx1"/>
                </a:solidFill>
                <a:latin typeface="Noto Sans" panose="020B0502040504020204" pitchFamily="34" charset="0"/>
                <a:ea typeface="Noto Sans" panose="020B0502040504020204" pitchFamily="34" charset="0"/>
                <a:cs typeface="Noto Sans" panose="020B0502040504020204" pitchFamily="34" charset="0"/>
              </a:rPr>
              <a:t>251.4</a:t>
            </a:r>
          </a:p>
        </p:txBody>
      </p:sp>
      <p:sp>
        <p:nvSpPr>
          <p:cNvPr id="26" name="Título 2">
            <a:extLst>
              <a:ext uri="{FF2B5EF4-FFF2-40B4-BE49-F238E27FC236}">
                <a16:creationId xmlns:a16="http://schemas.microsoft.com/office/drawing/2014/main" id="{77DC1B45-9276-0608-3A14-8C771E15D04A}"/>
              </a:ext>
            </a:extLst>
          </p:cNvPr>
          <p:cNvSpPr txBox="1">
            <a:spLocks/>
          </p:cNvSpPr>
          <p:nvPr/>
        </p:nvSpPr>
        <p:spPr>
          <a:xfrm>
            <a:off x="1668761" y="3771858"/>
            <a:ext cx="771929" cy="226589"/>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1600" dirty="0">
                <a:solidFill>
                  <a:schemeClr val="tx1"/>
                </a:solidFill>
                <a:latin typeface="Noto Sans" panose="020B0502040504020204" pitchFamily="34" charset="0"/>
                <a:ea typeface="Noto Sans" panose="020B0502040504020204" pitchFamily="34" charset="0"/>
                <a:cs typeface="Noto Sans" panose="020B0502040504020204" pitchFamily="34" charset="0"/>
              </a:rPr>
              <a:t>177.4</a:t>
            </a:r>
          </a:p>
        </p:txBody>
      </p:sp>
      <p:sp>
        <p:nvSpPr>
          <p:cNvPr id="27" name="Título 2">
            <a:extLst>
              <a:ext uri="{FF2B5EF4-FFF2-40B4-BE49-F238E27FC236}">
                <a16:creationId xmlns:a16="http://schemas.microsoft.com/office/drawing/2014/main" id="{C1B96A5C-CB5D-A6D3-D13F-5AC057E21B5F}"/>
              </a:ext>
            </a:extLst>
          </p:cNvPr>
          <p:cNvSpPr txBox="1">
            <a:spLocks/>
          </p:cNvSpPr>
          <p:nvPr/>
        </p:nvSpPr>
        <p:spPr>
          <a:xfrm>
            <a:off x="2328711" y="3276610"/>
            <a:ext cx="825887" cy="226589"/>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1600" dirty="0">
                <a:solidFill>
                  <a:schemeClr val="tx1"/>
                </a:solidFill>
                <a:latin typeface="Noto Sans" panose="020B0502040504020204" pitchFamily="34" charset="0"/>
                <a:ea typeface="Noto Sans" panose="020B0502040504020204" pitchFamily="34" charset="0"/>
                <a:cs typeface="Noto Sans" panose="020B0502040504020204" pitchFamily="34" charset="0"/>
              </a:rPr>
              <a:t>321.8</a:t>
            </a:r>
          </a:p>
        </p:txBody>
      </p:sp>
      <p:sp>
        <p:nvSpPr>
          <p:cNvPr id="28" name="Título 2">
            <a:extLst>
              <a:ext uri="{FF2B5EF4-FFF2-40B4-BE49-F238E27FC236}">
                <a16:creationId xmlns:a16="http://schemas.microsoft.com/office/drawing/2014/main" id="{07FE17FE-1045-F628-FC86-4AB251CF665D}"/>
              </a:ext>
            </a:extLst>
          </p:cNvPr>
          <p:cNvSpPr txBox="1">
            <a:spLocks/>
          </p:cNvSpPr>
          <p:nvPr/>
        </p:nvSpPr>
        <p:spPr>
          <a:xfrm>
            <a:off x="3126822" y="4391906"/>
            <a:ext cx="477028" cy="226589"/>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1600" dirty="0">
                <a:solidFill>
                  <a:schemeClr val="tx1"/>
                </a:solidFill>
                <a:latin typeface="Noto Sans" panose="020B0502040504020204" pitchFamily="34" charset="0"/>
                <a:ea typeface="Noto Sans" panose="020B0502040504020204" pitchFamily="34" charset="0"/>
                <a:cs typeface="Noto Sans" panose="020B0502040504020204" pitchFamily="34" charset="0"/>
              </a:rPr>
              <a:t>0.5</a:t>
            </a:r>
          </a:p>
        </p:txBody>
      </p:sp>
      <p:sp>
        <p:nvSpPr>
          <p:cNvPr id="30" name="Título 2">
            <a:extLst>
              <a:ext uri="{FF2B5EF4-FFF2-40B4-BE49-F238E27FC236}">
                <a16:creationId xmlns:a16="http://schemas.microsoft.com/office/drawing/2014/main" id="{BC029E5B-FF76-08A8-ECEB-C594A5A5192D}"/>
              </a:ext>
            </a:extLst>
          </p:cNvPr>
          <p:cNvSpPr txBox="1">
            <a:spLocks/>
          </p:cNvSpPr>
          <p:nvPr/>
        </p:nvSpPr>
        <p:spPr>
          <a:xfrm>
            <a:off x="3561985" y="4029559"/>
            <a:ext cx="868318" cy="31193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1600" dirty="0">
                <a:solidFill>
                  <a:schemeClr val="tx1"/>
                </a:solidFill>
                <a:latin typeface="Noto Sans" panose="020B0502040504020204" pitchFamily="34" charset="0"/>
                <a:ea typeface="Noto Sans" panose="020B0502040504020204" pitchFamily="34" charset="0"/>
                <a:cs typeface="Noto Sans" panose="020B0502040504020204" pitchFamily="34" charset="0"/>
              </a:rPr>
              <a:t>107.6</a:t>
            </a:r>
          </a:p>
        </p:txBody>
      </p:sp>
      <p:sp>
        <p:nvSpPr>
          <p:cNvPr id="31" name="Título 2">
            <a:extLst>
              <a:ext uri="{FF2B5EF4-FFF2-40B4-BE49-F238E27FC236}">
                <a16:creationId xmlns:a16="http://schemas.microsoft.com/office/drawing/2014/main" id="{E39EECA5-2F67-C4A9-CA21-49C80BA651D1}"/>
              </a:ext>
            </a:extLst>
          </p:cNvPr>
          <p:cNvSpPr txBox="1">
            <a:spLocks/>
          </p:cNvSpPr>
          <p:nvPr/>
        </p:nvSpPr>
        <p:spPr>
          <a:xfrm>
            <a:off x="4182548" y="1267334"/>
            <a:ext cx="935966" cy="226589"/>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1600" dirty="0">
                <a:solidFill>
                  <a:schemeClr val="tx1"/>
                </a:solidFill>
                <a:latin typeface="Noto Sans" panose="020B0502040504020204" pitchFamily="34" charset="0"/>
                <a:ea typeface="Noto Sans" panose="020B0502040504020204" pitchFamily="34" charset="0"/>
                <a:cs typeface="Noto Sans" panose="020B0502040504020204" pitchFamily="34" charset="0"/>
              </a:rPr>
              <a:t>908.0</a:t>
            </a:r>
          </a:p>
        </p:txBody>
      </p:sp>
      <p:sp>
        <p:nvSpPr>
          <p:cNvPr id="32" name="Título 2">
            <a:extLst>
              <a:ext uri="{FF2B5EF4-FFF2-40B4-BE49-F238E27FC236}">
                <a16:creationId xmlns:a16="http://schemas.microsoft.com/office/drawing/2014/main" id="{900F81ED-499B-392E-9518-4FC812E197B2}"/>
              </a:ext>
            </a:extLst>
          </p:cNvPr>
          <p:cNvSpPr txBox="1">
            <a:spLocks/>
          </p:cNvSpPr>
          <p:nvPr/>
        </p:nvSpPr>
        <p:spPr>
          <a:xfrm>
            <a:off x="4896490" y="3795268"/>
            <a:ext cx="805178" cy="226589"/>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1600" dirty="0">
                <a:solidFill>
                  <a:schemeClr val="tx1"/>
                </a:solidFill>
                <a:latin typeface="Noto Sans" panose="020B0502040504020204" pitchFamily="34" charset="0"/>
                <a:ea typeface="Noto Sans" panose="020B0502040504020204" pitchFamily="34" charset="0"/>
                <a:cs typeface="Noto Sans" panose="020B0502040504020204" pitchFamily="34" charset="0"/>
              </a:rPr>
              <a:t>178.8</a:t>
            </a:r>
          </a:p>
        </p:txBody>
      </p:sp>
      <p:sp>
        <p:nvSpPr>
          <p:cNvPr id="33" name="Título 2">
            <a:extLst>
              <a:ext uri="{FF2B5EF4-FFF2-40B4-BE49-F238E27FC236}">
                <a16:creationId xmlns:a16="http://schemas.microsoft.com/office/drawing/2014/main" id="{8841C8FE-0E6B-2572-9378-E00173FA86FF}"/>
              </a:ext>
            </a:extLst>
          </p:cNvPr>
          <p:cNvSpPr txBox="1">
            <a:spLocks/>
          </p:cNvSpPr>
          <p:nvPr/>
        </p:nvSpPr>
        <p:spPr>
          <a:xfrm>
            <a:off x="5485053" y="3915019"/>
            <a:ext cx="914500" cy="259337"/>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1600" dirty="0">
                <a:solidFill>
                  <a:schemeClr val="tx1"/>
                </a:solidFill>
                <a:latin typeface="Noto Sans" panose="020B0502040504020204" pitchFamily="34" charset="0"/>
                <a:ea typeface="Noto Sans" panose="020B0502040504020204" pitchFamily="34" charset="0"/>
                <a:cs typeface="Noto Sans" panose="020B0502040504020204" pitchFamily="34" charset="0"/>
              </a:rPr>
              <a:t>136.3</a:t>
            </a:r>
          </a:p>
        </p:txBody>
      </p:sp>
      <p:sp>
        <p:nvSpPr>
          <p:cNvPr id="34" name="Título 2">
            <a:extLst>
              <a:ext uri="{FF2B5EF4-FFF2-40B4-BE49-F238E27FC236}">
                <a16:creationId xmlns:a16="http://schemas.microsoft.com/office/drawing/2014/main" id="{9D211CD9-DAC2-F178-3B54-94E4AB4EAA2E}"/>
              </a:ext>
            </a:extLst>
          </p:cNvPr>
          <p:cNvSpPr txBox="1">
            <a:spLocks/>
          </p:cNvSpPr>
          <p:nvPr/>
        </p:nvSpPr>
        <p:spPr>
          <a:xfrm>
            <a:off x="6104698" y="2387238"/>
            <a:ext cx="971327" cy="226589"/>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1600" dirty="0">
                <a:solidFill>
                  <a:schemeClr val="tx1"/>
                </a:solidFill>
                <a:latin typeface="Noto Sans" panose="020B0502040504020204" pitchFamily="34" charset="0"/>
                <a:ea typeface="Noto Sans" panose="020B0502040504020204" pitchFamily="34" charset="0"/>
                <a:cs typeface="Noto Sans" panose="020B0502040504020204" pitchFamily="34" charset="0"/>
              </a:rPr>
              <a:t>582.4</a:t>
            </a:r>
          </a:p>
        </p:txBody>
      </p:sp>
      <p:sp>
        <p:nvSpPr>
          <p:cNvPr id="35" name="Título 2">
            <a:extLst>
              <a:ext uri="{FF2B5EF4-FFF2-40B4-BE49-F238E27FC236}">
                <a16:creationId xmlns:a16="http://schemas.microsoft.com/office/drawing/2014/main" id="{BEF0DFF7-DF4F-B560-3AC2-ED51EACBF21F}"/>
              </a:ext>
            </a:extLst>
          </p:cNvPr>
          <p:cNvSpPr txBox="1">
            <a:spLocks/>
          </p:cNvSpPr>
          <p:nvPr/>
        </p:nvSpPr>
        <p:spPr>
          <a:xfrm>
            <a:off x="6852106" y="4187839"/>
            <a:ext cx="770445" cy="226589"/>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1600" dirty="0">
                <a:solidFill>
                  <a:schemeClr val="tx1"/>
                </a:solidFill>
                <a:latin typeface="Noto Sans" panose="020B0502040504020204" pitchFamily="34" charset="0"/>
                <a:ea typeface="Noto Sans" panose="020B0502040504020204" pitchFamily="34" charset="0"/>
                <a:cs typeface="Noto Sans" panose="020B0502040504020204" pitchFamily="34" charset="0"/>
              </a:rPr>
              <a:t>63.9</a:t>
            </a:r>
          </a:p>
        </p:txBody>
      </p:sp>
      <p:sp>
        <p:nvSpPr>
          <p:cNvPr id="36" name="Título 2">
            <a:extLst>
              <a:ext uri="{FF2B5EF4-FFF2-40B4-BE49-F238E27FC236}">
                <a16:creationId xmlns:a16="http://schemas.microsoft.com/office/drawing/2014/main" id="{EE7D29D2-0599-465A-A29A-791C89592A36}"/>
              </a:ext>
            </a:extLst>
          </p:cNvPr>
          <p:cNvSpPr txBox="1">
            <a:spLocks/>
          </p:cNvSpPr>
          <p:nvPr/>
        </p:nvSpPr>
        <p:spPr>
          <a:xfrm>
            <a:off x="1802811" y="4245700"/>
            <a:ext cx="558000" cy="191585"/>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tx1"/>
                </a:solidFill>
                <a:latin typeface="Noto Sans" panose="020B0502040504020204" pitchFamily="34" charset="0"/>
                <a:ea typeface="Noto Sans" panose="020B0502040504020204" pitchFamily="34" charset="0"/>
                <a:cs typeface="Noto Sans" panose="020B0502040504020204" pitchFamily="34" charset="0"/>
              </a:rPr>
              <a:t>76%</a:t>
            </a:r>
          </a:p>
        </p:txBody>
      </p:sp>
      <p:sp>
        <p:nvSpPr>
          <p:cNvPr id="37" name="Título 2">
            <a:extLst>
              <a:ext uri="{FF2B5EF4-FFF2-40B4-BE49-F238E27FC236}">
                <a16:creationId xmlns:a16="http://schemas.microsoft.com/office/drawing/2014/main" id="{7C36167F-4973-6764-B3EA-124676802009}"/>
              </a:ext>
            </a:extLst>
          </p:cNvPr>
          <p:cNvSpPr txBox="1">
            <a:spLocks/>
          </p:cNvSpPr>
          <p:nvPr/>
        </p:nvSpPr>
        <p:spPr>
          <a:xfrm>
            <a:off x="2171915" y="4659976"/>
            <a:ext cx="558000" cy="19295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24%</a:t>
            </a:r>
          </a:p>
        </p:txBody>
      </p:sp>
      <p:sp>
        <p:nvSpPr>
          <p:cNvPr id="38" name="Título 2">
            <a:extLst>
              <a:ext uri="{FF2B5EF4-FFF2-40B4-BE49-F238E27FC236}">
                <a16:creationId xmlns:a16="http://schemas.microsoft.com/office/drawing/2014/main" id="{102712E0-3D1E-AB8C-670F-8BF61957D5D4}"/>
              </a:ext>
            </a:extLst>
          </p:cNvPr>
          <p:cNvSpPr txBox="1">
            <a:spLocks/>
          </p:cNvSpPr>
          <p:nvPr/>
        </p:nvSpPr>
        <p:spPr>
          <a:xfrm>
            <a:off x="2462655" y="4374554"/>
            <a:ext cx="558000" cy="19295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50%</a:t>
            </a:r>
          </a:p>
        </p:txBody>
      </p:sp>
      <p:sp>
        <p:nvSpPr>
          <p:cNvPr id="39" name="Título 2">
            <a:extLst>
              <a:ext uri="{FF2B5EF4-FFF2-40B4-BE49-F238E27FC236}">
                <a16:creationId xmlns:a16="http://schemas.microsoft.com/office/drawing/2014/main" id="{F6F80A88-E963-D5F9-F7E0-E3FE6BA104A5}"/>
              </a:ext>
            </a:extLst>
          </p:cNvPr>
          <p:cNvSpPr txBox="1">
            <a:spLocks/>
          </p:cNvSpPr>
          <p:nvPr/>
        </p:nvSpPr>
        <p:spPr>
          <a:xfrm>
            <a:off x="2462655" y="3650726"/>
            <a:ext cx="558000" cy="19295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50%</a:t>
            </a:r>
          </a:p>
        </p:txBody>
      </p:sp>
      <p:sp>
        <p:nvSpPr>
          <p:cNvPr id="40" name="Título 2">
            <a:extLst>
              <a:ext uri="{FF2B5EF4-FFF2-40B4-BE49-F238E27FC236}">
                <a16:creationId xmlns:a16="http://schemas.microsoft.com/office/drawing/2014/main" id="{493946C6-2103-366D-2A43-0542F74774B7}"/>
              </a:ext>
            </a:extLst>
          </p:cNvPr>
          <p:cNvSpPr txBox="1">
            <a:spLocks/>
          </p:cNvSpPr>
          <p:nvPr/>
        </p:nvSpPr>
        <p:spPr>
          <a:xfrm>
            <a:off x="3725707" y="4495991"/>
            <a:ext cx="558000" cy="19944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64%</a:t>
            </a:r>
          </a:p>
        </p:txBody>
      </p:sp>
      <p:sp>
        <p:nvSpPr>
          <p:cNvPr id="41" name="Título 2">
            <a:extLst>
              <a:ext uri="{FF2B5EF4-FFF2-40B4-BE49-F238E27FC236}">
                <a16:creationId xmlns:a16="http://schemas.microsoft.com/office/drawing/2014/main" id="{6EE5211D-37BB-2025-4F25-99D5BBA6294A}"/>
              </a:ext>
            </a:extLst>
          </p:cNvPr>
          <p:cNvSpPr txBox="1">
            <a:spLocks/>
          </p:cNvSpPr>
          <p:nvPr/>
        </p:nvSpPr>
        <p:spPr>
          <a:xfrm>
            <a:off x="3715929" y="4293229"/>
            <a:ext cx="558000" cy="19295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36%</a:t>
            </a:r>
          </a:p>
        </p:txBody>
      </p:sp>
      <p:sp>
        <p:nvSpPr>
          <p:cNvPr id="42" name="Título 2">
            <a:extLst>
              <a:ext uri="{FF2B5EF4-FFF2-40B4-BE49-F238E27FC236}">
                <a16:creationId xmlns:a16="http://schemas.microsoft.com/office/drawing/2014/main" id="{0690AD90-B42C-B2A8-B804-3172D240B430}"/>
              </a:ext>
            </a:extLst>
          </p:cNvPr>
          <p:cNvSpPr txBox="1">
            <a:spLocks/>
          </p:cNvSpPr>
          <p:nvPr/>
        </p:nvSpPr>
        <p:spPr>
          <a:xfrm>
            <a:off x="4382329" y="3929884"/>
            <a:ext cx="558000" cy="19295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44%</a:t>
            </a:r>
          </a:p>
        </p:txBody>
      </p:sp>
      <p:sp>
        <p:nvSpPr>
          <p:cNvPr id="43" name="Título 2">
            <a:extLst>
              <a:ext uri="{FF2B5EF4-FFF2-40B4-BE49-F238E27FC236}">
                <a16:creationId xmlns:a16="http://schemas.microsoft.com/office/drawing/2014/main" id="{3E1E048D-B258-9E30-5483-4077B5238094}"/>
              </a:ext>
            </a:extLst>
          </p:cNvPr>
          <p:cNvSpPr txBox="1">
            <a:spLocks/>
          </p:cNvSpPr>
          <p:nvPr/>
        </p:nvSpPr>
        <p:spPr>
          <a:xfrm>
            <a:off x="4382329" y="1893217"/>
            <a:ext cx="558000" cy="19295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55%</a:t>
            </a:r>
          </a:p>
        </p:txBody>
      </p:sp>
      <p:sp>
        <p:nvSpPr>
          <p:cNvPr id="44" name="Título 2">
            <a:extLst>
              <a:ext uri="{FF2B5EF4-FFF2-40B4-BE49-F238E27FC236}">
                <a16:creationId xmlns:a16="http://schemas.microsoft.com/office/drawing/2014/main" id="{8557E35B-F3B3-BC6D-831A-FA9907ED545D}"/>
              </a:ext>
            </a:extLst>
          </p:cNvPr>
          <p:cNvSpPr txBox="1">
            <a:spLocks/>
          </p:cNvSpPr>
          <p:nvPr/>
        </p:nvSpPr>
        <p:spPr>
          <a:xfrm>
            <a:off x="5006484" y="4421593"/>
            <a:ext cx="558000" cy="19944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67%</a:t>
            </a:r>
          </a:p>
        </p:txBody>
      </p:sp>
      <p:sp>
        <p:nvSpPr>
          <p:cNvPr id="45" name="Título 2">
            <a:extLst>
              <a:ext uri="{FF2B5EF4-FFF2-40B4-BE49-F238E27FC236}">
                <a16:creationId xmlns:a16="http://schemas.microsoft.com/office/drawing/2014/main" id="{AB022004-E593-9433-945D-7B2E8E729BD8}"/>
              </a:ext>
            </a:extLst>
          </p:cNvPr>
          <p:cNvSpPr txBox="1">
            <a:spLocks/>
          </p:cNvSpPr>
          <p:nvPr/>
        </p:nvSpPr>
        <p:spPr>
          <a:xfrm>
            <a:off x="5006416" y="4108180"/>
            <a:ext cx="558000" cy="19295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32%</a:t>
            </a:r>
          </a:p>
        </p:txBody>
      </p:sp>
      <p:sp>
        <p:nvSpPr>
          <p:cNvPr id="46" name="Título 2">
            <a:extLst>
              <a:ext uri="{FF2B5EF4-FFF2-40B4-BE49-F238E27FC236}">
                <a16:creationId xmlns:a16="http://schemas.microsoft.com/office/drawing/2014/main" id="{B82AF5D1-A89C-F44E-4F3B-B8136878F43A}"/>
              </a:ext>
            </a:extLst>
          </p:cNvPr>
          <p:cNvSpPr txBox="1">
            <a:spLocks/>
          </p:cNvSpPr>
          <p:nvPr/>
        </p:nvSpPr>
        <p:spPr>
          <a:xfrm>
            <a:off x="5663303" y="4171507"/>
            <a:ext cx="558000" cy="19295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23%</a:t>
            </a:r>
          </a:p>
        </p:txBody>
      </p:sp>
      <p:sp>
        <p:nvSpPr>
          <p:cNvPr id="47" name="Título 2">
            <a:extLst>
              <a:ext uri="{FF2B5EF4-FFF2-40B4-BE49-F238E27FC236}">
                <a16:creationId xmlns:a16="http://schemas.microsoft.com/office/drawing/2014/main" id="{857A025C-25F3-178E-5661-DAEC0D87BF53}"/>
              </a:ext>
            </a:extLst>
          </p:cNvPr>
          <p:cNvSpPr txBox="1">
            <a:spLocks/>
          </p:cNvSpPr>
          <p:nvPr/>
        </p:nvSpPr>
        <p:spPr>
          <a:xfrm>
            <a:off x="5668787" y="4428083"/>
            <a:ext cx="558000" cy="19295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68%</a:t>
            </a:r>
          </a:p>
        </p:txBody>
      </p:sp>
      <p:sp>
        <p:nvSpPr>
          <p:cNvPr id="48" name="Título 2">
            <a:extLst>
              <a:ext uri="{FF2B5EF4-FFF2-40B4-BE49-F238E27FC236}">
                <a16:creationId xmlns:a16="http://schemas.microsoft.com/office/drawing/2014/main" id="{36567351-DEC3-C781-DC4A-B56042B4BF54}"/>
              </a:ext>
            </a:extLst>
          </p:cNvPr>
          <p:cNvSpPr txBox="1">
            <a:spLocks/>
          </p:cNvSpPr>
          <p:nvPr/>
        </p:nvSpPr>
        <p:spPr>
          <a:xfrm>
            <a:off x="6311361" y="2847578"/>
            <a:ext cx="558000" cy="19295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21%</a:t>
            </a:r>
          </a:p>
        </p:txBody>
      </p:sp>
      <p:sp>
        <p:nvSpPr>
          <p:cNvPr id="49" name="Título 2">
            <a:extLst>
              <a:ext uri="{FF2B5EF4-FFF2-40B4-BE49-F238E27FC236}">
                <a16:creationId xmlns:a16="http://schemas.microsoft.com/office/drawing/2014/main" id="{48C7A7DE-2FB6-DB39-BABD-52EF6D392CCF}"/>
              </a:ext>
            </a:extLst>
          </p:cNvPr>
          <p:cNvSpPr txBox="1">
            <a:spLocks/>
          </p:cNvSpPr>
          <p:nvPr/>
        </p:nvSpPr>
        <p:spPr>
          <a:xfrm>
            <a:off x="6322834" y="3467237"/>
            <a:ext cx="558000" cy="19295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40%</a:t>
            </a:r>
          </a:p>
        </p:txBody>
      </p:sp>
      <p:sp>
        <p:nvSpPr>
          <p:cNvPr id="50" name="Título 2">
            <a:extLst>
              <a:ext uri="{FF2B5EF4-FFF2-40B4-BE49-F238E27FC236}">
                <a16:creationId xmlns:a16="http://schemas.microsoft.com/office/drawing/2014/main" id="{5B13F1CB-EB65-B35B-CA76-4D410793A373}"/>
              </a:ext>
            </a:extLst>
          </p:cNvPr>
          <p:cNvSpPr txBox="1">
            <a:spLocks/>
          </p:cNvSpPr>
          <p:nvPr/>
        </p:nvSpPr>
        <p:spPr>
          <a:xfrm>
            <a:off x="6287261" y="4367645"/>
            <a:ext cx="558000" cy="19944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20%</a:t>
            </a:r>
          </a:p>
        </p:txBody>
      </p:sp>
      <p:sp>
        <p:nvSpPr>
          <p:cNvPr id="51" name="Título 2">
            <a:extLst>
              <a:ext uri="{FF2B5EF4-FFF2-40B4-BE49-F238E27FC236}">
                <a16:creationId xmlns:a16="http://schemas.microsoft.com/office/drawing/2014/main" id="{23399CC4-D977-EFA7-343A-3C6AF90D842F}"/>
              </a:ext>
            </a:extLst>
          </p:cNvPr>
          <p:cNvSpPr txBox="1">
            <a:spLocks/>
          </p:cNvSpPr>
          <p:nvPr/>
        </p:nvSpPr>
        <p:spPr>
          <a:xfrm>
            <a:off x="6301550" y="4030995"/>
            <a:ext cx="558000" cy="19295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900" b="0" dirty="0">
                <a:solidFill>
                  <a:schemeClr val="bg1"/>
                </a:solidFill>
                <a:latin typeface="Noto Sans" panose="020B0502040504020204" pitchFamily="34" charset="0"/>
                <a:ea typeface="Noto Sans" panose="020B0502040504020204" pitchFamily="34" charset="0"/>
                <a:cs typeface="Noto Sans" panose="020B0502040504020204" pitchFamily="34" charset="0"/>
              </a:rPr>
              <a:t>18%</a:t>
            </a:r>
          </a:p>
        </p:txBody>
      </p:sp>
    </p:spTree>
    <p:extLst>
      <p:ext uri="{BB962C8B-B14F-4D97-AF65-F5344CB8AC3E}">
        <p14:creationId xmlns:p14="http://schemas.microsoft.com/office/powerpoint/2010/main" val="1590218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8</a:t>
            </a:fld>
            <a:endParaRPr lang="es-MX" dirty="0">
              <a:solidFill>
                <a:srgbClr val="002F2A"/>
              </a:solidFill>
            </a:endParaRPr>
          </a:p>
        </p:txBody>
      </p:sp>
      <p:pic>
        <p:nvPicPr>
          <p:cNvPr id="295" name="Imagen 294">
            <a:extLst>
              <a:ext uri="{FF2B5EF4-FFF2-40B4-BE49-F238E27FC236}">
                <a16:creationId xmlns:a16="http://schemas.microsoft.com/office/drawing/2014/main" id="{2B3C10BB-2899-C898-C888-5D24A000131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33361" y="0"/>
            <a:ext cx="3652978" cy="6524533"/>
          </a:xfrm>
          <a:prstGeom prst="rect">
            <a:avLst/>
          </a:prstGeom>
        </p:spPr>
      </p:pic>
      <p:grpSp>
        <p:nvGrpSpPr>
          <p:cNvPr id="17" name="Grupo 16"/>
          <p:cNvGrpSpPr/>
          <p:nvPr/>
        </p:nvGrpSpPr>
        <p:grpSpPr>
          <a:xfrm>
            <a:off x="92128" y="1488595"/>
            <a:ext cx="7732119" cy="5097334"/>
            <a:chOff x="92128" y="947101"/>
            <a:chExt cx="8216772" cy="5638828"/>
          </a:xfrm>
        </p:grpSpPr>
        <p:sp>
          <p:nvSpPr>
            <p:cNvPr id="15" name="Shape 31">
              <a:extLst>
                <a:ext uri="{FF2B5EF4-FFF2-40B4-BE49-F238E27FC236}">
                  <a16:creationId xmlns:a16="http://schemas.microsoft.com/office/drawing/2014/main" id="{EDC561C3-5538-0FBD-2657-7CBD4D011A6F}"/>
                </a:ext>
              </a:extLst>
            </p:cNvPr>
            <p:cNvSpPr/>
            <p:nvPr/>
          </p:nvSpPr>
          <p:spPr>
            <a:xfrm>
              <a:off x="258077" y="1224141"/>
              <a:ext cx="8050823" cy="1635360"/>
            </a:xfrm>
            <a:prstGeom prst="roundRect">
              <a:avLst>
                <a:gd name="adj" fmla="val 11905"/>
              </a:avLst>
            </a:prstGeom>
            <a:solidFill>
              <a:schemeClr val="bg1">
                <a:lumMod val="95000"/>
              </a:schemeClr>
            </a:solidFill>
            <a:ln w="12700">
              <a:solidFill>
                <a:srgbClr val="002F2A"/>
              </a:solidFill>
              <a:prstDash val="solid"/>
            </a:ln>
          </p:spPr>
          <p:txBody>
            <a:bodyPr/>
            <a:lstStyle/>
            <a:p>
              <a:endParaRPr lang="es-MX"/>
            </a:p>
          </p:txBody>
        </p:sp>
        <p:grpSp>
          <p:nvGrpSpPr>
            <p:cNvPr id="3" name="Grupo 2">
              <a:extLst>
                <a:ext uri="{FF2B5EF4-FFF2-40B4-BE49-F238E27FC236}">
                  <a16:creationId xmlns:a16="http://schemas.microsoft.com/office/drawing/2014/main" id="{F416BF96-65B8-AE4B-7812-73CE02AAD5B6}"/>
                </a:ext>
              </a:extLst>
            </p:cNvPr>
            <p:cNvGrpSpPr/>
            <p:nvPr/>
          </p:nvGrpSpPr>
          <p:grpSpPr>
            <a:xfrm>
              <a:off x="341483" y="1570729"/>
              <a:ext cx="7898618" cy="1180742"/>
              <a:chOff x="443052" y="1678633"/>
              <a:chExt cx="9492527" cy="916504"/>
            </a:xfrm>
            <a:solidFill>
              <a:srgbClr val="155B4E"/>
            </a:solidFill>
          </p:grpSpPr>
          <p:sp>
            <p:nvSpPr>
              <p:cNvPr id="16" name="Shape 32">
                <a:extLst>
                  <a:ext uri="{FF2B5EF4-FFF2-40B4-BE49-F238E27FC236}">
                    <a16:creationId xmlns:a16="http://schemas.microsoft.com/office/drawing/2014/main" id="{CECD7B60-5331-38F5-C0F6-D724F8FBF124}"/>
                  </a:ext>
                </a:extLst>
              </p:cNvPr>
              <p:cNvSpPr/>
              <p:nvPr/>
            </p:nvSpPr>
            <p:spPr>
              <a:xfrm>
                <a:off x="443052" y="1678633"/>
                <a:ext cx="1530189" cy="916504"/>
              </a:xfrm>
              <a:prstGeom prst="roundRect">
                <a:avLst>
                  <a:gd name="adj" fmla="val 16667"/>
                </a:avLst>
              </a:prstGeom>
              <a:solidFill>
                <a:srgbClr val="E70000"/>
              </a:solidFill>
              <a:ln w="12700">
                <a:solidFill>
                  <a:srgbClr val="FF0000"/>
                </a:solidFill>
                <a:prstDash val="solid"/>
              </a:ln>
            </p:spPr>
            <p:txBody>
              <a:bodyPr/>
              <a:lstStyle/>
              <a:p>
                <a:endParaRPr lang="es-MX"/>
              </a:p>
            </p:txBody>
          </p:sp>
          <p:sp>
            <p:nvSpPr>
              <p:cNvPr id="20" name="Shape 36">
                <a:extLst>
                  <a:ext uri="{FF2B5EF4-FFF2-40B4-BE49-F238E27FC236}">
                    <a16:creationId xmlns:a16="http://schemas.microsoft.com/office/drawing/2014/main" id="{6247B7B5-0521-847F-9192-62E57C1809A6}"/>
                  </a:ext>
                </a:extLst>
              </p:cNvPr>
              <p:cNvSpPr/>
              <p:nvPr/>
            </p:nvSpPr>
            <p:spPr>
              <a:xfrm>
                <a:off x="2030828" y="1678633"/>
                <a:ext cx="1530189" cy="916504"/>
              </a:xfrm>
              <a:prstGeom prst="roundRect">
                <a:avLst>
                  <a:gd name="adj" fmla="val 16667"/>
                </a:avLst>
              </a:prstGeom>
              <a:solidFill>
                <a:srgbClr val="A57F2C"/>
              </a:solidFill>
              <a:ln w="12700">
                <a:noFill/>
                <a:prstDash val="solid"/>
              </a:ln>
            </p:spPr>
            <p:txBody>
              <a:bodyPr/>
              <a:lstStyle/>
              <a:p>
                <a:endParaRPr lang="es-MX"/>
              </a:p>
            </p:txBody>
          </p:sp>
          <p:sp>
            <p:nvSpPr>
              <p:cNvPr id="205" name="Shape 32">
                <a:extLst>
                  <a:ext uri="{FF2B5EF4-FFF2-40B4-BE49-F238E27FC236}">
                    <a16:creationId xmlns:a16="http://schemas.microsoft.com/office/drawing/2014/main" id="{04BE68DA-305D-DEA8-5ACA-DE0F0E7EC30D}"/>
                  </a:ext>
                </a:extLst>
              </p:cNvPr>
              <p:cNvSpPr/>
              <p:nvPr/>
            </p:nvSpPr>
            <p:spPr>
              <a:xfrm>
                <a:off x="3618604" y="1678633"/>
                <a:ext cx="1530189" cy="916504"/>
              </a:xfrm>
              <a:prstGeom prst="roundRect">
                <a:avLst>
                  <a:gd name="adj" fmla="val 16667"/>
                </a:avLst>
              </a:prstGeom>
              <a:solidFill>
                <a:schemeClr val="accent4"/>
              </a:solidFill>
              <a:ln w="12700">
                <a:noFill/>
                <a:prstDash val="solid"/>
              </a:ln>
            </p:spPr>
            <p:txBody>
              <a:bodyPr/>
              <a:lstStyle/>
              <a:p>
                <a:endParaRPr lang="es-MX"/>
              </a:p>
            </p:txBody>
          </p:sp>
          <p:sp>
            <p:nvSpPr>
              <p:cNvPr id="207" name="Shape 36">
                <a:extLst>
                  <a:ext uri="{FF2B5EF4-FFF2-40B4-BE49-F238E27FC236}">
                    <a16:creationId xmlns:a16="http://schemas.microsoft.com/office/drawing/2014/main" id="{0378D94D-BEC4-D290-D917-5FAC5D8E9DA1}"/>
                  </a:ext>
                </a:extLst>
              </p:cNvPr>
              <p:cNvSpPr/>
              <p:nvPr/>
            </p:nvSpPr>
            <p:spPr>
              <a:xfrm>
                <a:off x="5206380" y="1678633"/>
                <a:ext cx="1530189" cy="916504"/>
              </a:xfrm>
              <a:prstGeom prst="roundRect">
                <a:avLst>
                  <a:gd name="adj" fmla="val 16667"/>
                </a:avLst>
              </a:prstGeom>
              <a:solidFill>
                <a:srgbClr val="588234"/>
              </a:solidFill>
              <a:ln w="12700">
                <a:noFill/>
                <a:prstDash val="solid"/>
              </a:ln>
            </p:spPr>
            <p:txBody>
              <a:bodyPr/>
              <a:lstStyle/>
              <a:p>
                <a:endParaRPr lang="es-MX"/>
              </a:p>
            </p:txBody>
          </p:sp>
          <p:sp>
            <p:nvSpPr>
              <p:cNvPr id="209" name="Shape 32">
                <a:extLst>
                  <a:ext uri="{FF2B5EF4-FFF2-40B4-BE49-F238E27FC236}">
                    <a16:creationId xmlns:a16="http://schemas.microsoft.com/office/drawing/2014/main" id="{64FBE621-01C9-2058-D853-99AEDCC60EFD}"/>
                  </a:ext>
                </a:extLst>
              </p:cNvPr>
              <p:cNvSpPr/>
              <p:nvPr/>
            </p:nvSpPr>
            <p:spPr>
              <a:xfrm>
                <a:off x="6794157" y="1678633"/>
                <a:ext cx="1530189" cy="916504"/>
              </a:xfrm>
              <a:prstGeom prst="roundRect">
                <a:avLst>
                  <a:gd name="adj" fmla="val 16667"/>
                </a:avLst>
              </a:prstGeom>
              <a:solidFill>
                <a:srgbClr val="2F5598"/>
              </a:solidFill>
              <a:ln w="12700">
                <a:noFill/>
                <a:prstDash val="solid"/>
              </a:ln>
            </p:spPr>
            <p:txBody>
              <a:bodyPr/>
              <a:lstStyle/>
              <a:p>
                <a:endParaRPr lang="es-MX"/>
              </a:p>
            </p:txBody>
          </p:sp>
          <p:sp>
            <p:nvSpPr>
              <p:cNvPr id="4" name="Shape 32">
                <a:extLst>
                  <a:ext uri="{FF2B5EF4-FFF2-40B4-BE49-F238E27FC236}">
                    <a16:creationId xmlns:a16="http://schemas.microsoft.com/office/drawing/2014/main" id="{2D84CFFB-3391-6755-CDA5-EE47610D0CD0}"/>
                  </a:ext>
                </a:extLst>
              </p:cNvPr>
              <p:cNvSpPr/>
              <p:nvPr/>
            </p:nvSpPr>
            <p:spPr>
              <a:xfrm>
                <a:off x="8405390" y="1678633"/>
                <a:ext cx="1530189" cy="916504"/>
              </a:xfrm>
              <a:prstGeom prst="roundRect">
                <a:avLst>
                  <a:gd name="adj" fmla="val 16667"/>
                </a:avLst>
              </a:prstGeom>
              <a:solidFill>
                <a:srgbClr val="E23799"/>
              </a:solidFill>
              <a:ln w="12700">
                <a:solidFill>
                  <a:srgbClr val="FF0000"/>
                </a:solidFill>
                <a:prstDash val="solid"/>
              </a:ln>
            </p:spPr>
            <p:txBody>
              <a:bodyPr/>
              <a:lstStyle/>
              <a:p>
                <a:endParaRPr lang="es-MX"/>
              </a:p>
            </p:txBody>
          </p:sp>
        </p:grpSp>
        <p:sp>
          <p:nvSpPr>
            <p:cNvPr id="19" name="Text 35">
              <a:extLst>
                <a:ext uri="{FF2B5EF4-FFF2-40B4-BE49-F238E27FC236}">
                  <a16:creationId xmlns:a16="http://schemas.microsoft.com/office/drawing/2014/main" id="{3AC08CBE-A4AE-17E1-680B-5A7CA3082F79}"/>
                </a:ext>
              </a:extLst>
            </p:cNvPr>
            <p:cNvSpPr/>
            <p:nvPr/>
          </p:nvSpPr>
          <p:spPr>
            <a:xfrm>
              <a:off x="1652027" y="1718172"/>
              <a:ext cx="1273252" cy="641865"/>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a:t>
              </a:r>
              <a:r>
                <a:rPr lang="en-US" sz="14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Cajas</a:t>
              </a:r>
              <a: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b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Graf</a:t>
              </a:r>
              <a:endParaRPr lang="en-US" sz="14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76" name="Shape 92">
              <a:extLst>
                <a:ext uri="{FF2B5EF4-FFF2-40B4-BE49-F238E27FC236}">
                  <a16:creationId xmlns:a16="http://schemas.microsoft.com/office/drawing/2014/main" id="{675ECC49-AAC0-1641-5706-6B8918FD757D}"/>
                </a:ext>
              </a:extLst>
            </p:cNvPr>
            <p:cNvSpPr/>
            <p:nvPr/>
          </p:nvSpPr>
          <p:spPr>
            <a:xfrm>
              <a:off x="888546" y="3704360"/>
              <a:ext cx="0" cy="184365"/>
            </a:xfrm>
            <a:prstGeom prst="line">
              <a:avLst/>
            </a:prstGeom>
            <a:noFill/>
            <a:ln w="14224">
              <a:solidFill>
                <a:srgbClr val="155B4E"/>
              </a:solidFill>
              <a:prstDash val="solid"/>
              <a:headEnd type="none"/>
              <a:tailEnd type="triangle"/>
            </a:ln>
          </p:spPr>
          <p:txBody>
            <a:bodyPr/>
            <a:lstStyle/>
            <a:p>
              <a:endParaRPr lang="es-MX"/>
            </a:p>
          </p:txBody>
        </p:sp>
        <p:sp>
          <p:nvSpPr>
            <p:cNvPr id="77" name="Shape 93">
              <a:extLst>
                <a:ext uri="{FF2B5EF4-FFF2-40B4-BE49-F238E27FC236}">
                  <a16:creationId xmlns:a16="http://schemas.microsoft.com/office/drawing/2014/main" id="{BDD9F506-2311-C996-A67E-A2A6C2457B5F}"/>
                </a:ext>
              </a:extLst>
            </p:cNvPr>
            <p:cNvSpPr/>
            <p:nvPr/>
          </p:nvSpPr>
          <p:spPr>
            <a:xfrm>
              <a:off x="2239834" y="3704360"/>
              <a:ext cx="0" cy="184365"/>
            </a:xfrm>
            <a:prstGeom prst="line">
              <a:avLst/>
            </a:prstGeom>
            <a:noFill/>
            <a:ln w="14224">
              <a:solidFill>
                <a:srgbClr val="155B4E"/>
              </a:solidFill>
              <a:prstDash val="solid"/>
              <a:headEnd type="none"/>
              <a:tailEnd type="triangle"/>
            </a:ln>
          </p:spPr>
          <p:txBody>
            <a:bodyPr/>
            <a:lstStyle/>
            <a:p>
              <a:endParaRPr lang="es-MX"/>
            </a:p>
          </p:txBody>
        </p:sp>
        <p:sp>
          <p:nvSpPr>
            <p:cNvPr id="78" name="Shape 94">
              <a:extLst>
                <a:ext uri="{FF2B5EF4-FFF2-40B4-BE49-F238E27FC236}">
                  <a16:creationId xmlns:a16="http://schemas.microsoft.com/office/drawing/2014/main" id="{2DAF239E-512B-39D9-65C2-4FC407DD6A0A}"/>
                </a:ext>
              </a:extLst>
            </p:cNvPr>
            <p:cNvSpPr/>
            <p:nvPr/>
          </p:nvSpPr>
          <p:spPr>
            <a:xfrm>
              <a:off x="3591122" y="3704360"/>
              <a:ext cx="0" cy="184365"/>
            </a:xfrm>
            <a:prstGeom prst="line">
              <a:avLst/>
            </a:prstGeom>
            <a:noFill/>
            <a:ln w="14224">
              <a:solidFill>
                <a:srgbClr val="155B4E"/>
              </a:solidFill>
              <a:prstDash val="solid"/>
              <a:headEnd type="none"/>
              <a:tailEnd type="triangle"/>
            </a:ln>
          </p:spPr>
          <p:txBody>
            <a:bodyPr/>
            <a:lstStyle/>
            <a:p>
              <a:endParaRPr lang="es-MX"/>
            </a:p>
          </p:txBody>
        </p:sp>
        <p:sp>
          <p:nvSpPr>
            <p:cNvPr id="79" name="Shape 95">
              <a:extLst>
                <a:ext uri="{FF2B5EF4-FFF2-40B4-BE49-F238E27FC236}">
                  <a16:creationId xmlns:a16="http://schemas.microsoft.com/office/drawing/2014/main" id="{759CAD60-05CF-0358-C2B5-85FBB876D6C8}"/>
                </a:ext>
              </a:extLst>
            </p:cNvPr>
            <p:cNvSpPr/>
            <p:nvPr/>
          </p:nvSpPr>
          <p:spPr>
            <a:xfrm>
              <a:off x="4942410" y="3704360"/>
              <a:ext cx="0" cy="184365"/>
            </a:xfrm>
            <a:prstGeom prst="line">
              <a:avLst/>
            </a:prstGeom>
            <a:noFill/>
            <a:ln w="14224">
              <a:solidFill>
                <a:srgbClr val="155B4E"/>
              </a:solidFill>
              <a:prstDash val="solid"/>
              <a:headEnd type="none"/>
              <a:tailEnd type="triangle"/>
            </a:ln>
          </p:spPr>
          <p:txBody>
            <a:bodyPr/>
            <a:lstStyle/>
            <a:p>
              <a:endParaRPr lang="es-MX"/>
            </a:p>
          </p:txBody>
        </p:sp>
        <p:sp>
          <p:nvSpPr>
            <p:cNvPr id="80" name="Shape 96">
              <a:extLst>
                <a:ext uri="{FF2B5EF4-FFF2-40B4-BE49-F238E27FC236}">
                  <a16:creationId xmlns:a16="http://schemas.microsoft.com/office/drawing/2014/main" id="{2B6B568B-ADC8-A979-9365-5C45D38874C9}"/>
                </a:ext>
              </a:extLst>
            </p:cNvPr>
            <p:cNvSpPr/>
            <p:nvPr/>
          </p:nvSpPr>
          <p:spPr>
            <a:xfrm>
              <a:off x="6293699" y="3704360"/>
              <a:ext cx="0" cy="184365"/>
            </a:xfrm>
            <a:prstGeom prst="line">
              <a:avLst/>
            </a:prstGeom>
            <a:noFill/>
            <a:ln w="14224">
              <a:solidFill>
                <a:srgbClr val="155B4E"/>
              </a:solidFill>
              <a:prstDash val="solid"/>
              <a:headEnd type="none"/>
              <a:tailEnd type="triangle"/>
            </a:ln>
          </p:spPr>
          <p:txBody>
            <a:bodyPr/>
            <a:lstStyle/>
            <a:p>
              <a:endParaRPr lang="es-MX"/>
            </a:p>
          </p:txBody>
        </p:sp>
        <p:sp>
          <p:nvSpPr>
            <p:cNvPr id="203" name="Text 35">
              <a:extLst>
                <a:ext uri="{FF2B5EF4-FFF2-40B4-BE49-F238E27FC236}">
                  <a16:creationId xmlns:a16="http://schemas.microsoft.com/office/drawing/2014/main" id="{A6EF7CCC-98D4-6C0C-B52E-2A5BD5E672B6}"/>
                </a:ext>
              </a:extLst>
            </p:cNvPr>
            <p:cNvSpPr/>
            <p:nvPr/>
          </p:nvSpPr>
          <p:spPr>
            <a:xfrm>
              <a:off x="5635188" y="1718172"/>
              <a:ext cx="1273252" cy="641865"/>
            </a:xfrm>
            <a:prstGeom prst="rect">
              <a:avLst/>
            </a:prstGeom>
            <a:noFill/>
            <a:ln/>
          </p:spPr>
          <p:txBody>
            <a:bodyPr wrap="square" lIns="0" tIns="0" rIns="0" bIns="0" rtlCol="0" anchor="ctr">
              <a:normAutofit/>
            </a:bodyPr>
            <a:lstStyle/>
            <a:p>
              <a:pPr marL="0" indent="0" algn="ctr">
                <a:buNone/>
              </a:pPr>
              <a:r>
                <a:rPr lang="en-US" sz="14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Corporativo</a:t>
              </a:r>
              <a:b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 ZEG</a:t>
              </a:r>
            </a:p>
          </p:txBody>
        </p:sp>
        <p:sp>
          <p:nvSpPr>
            <p:cNvPr id="206" name="Text 35">
              <a:extLst>
                <a:ext uri="{FF2B5EF4-FFF2-40B4-BE49-F238E27FC236}">
                  <a16:creationId xmlns:a16="http://schemas.microsoft.com/office/drawing/2014/main" id="{39BE3AF5-A5FD-F901-3EAD-BE1DE562EE58}"/>
                </a:ext>
              </a:extLst>
            </p:cNvPr>
            <p:cNvSpPr/>
            <p:nvPr/>
          </p:nvSpPr>
          <p:spPr>
            <a:xfrm>
              <a:off x="321369" y="1718172"/>
              <a:ext cx="1321169" cy="641865"/>
            </a:xfrm>
            <a:prstGeom prst="rect">
              <a:avLst/>
            </a:prstGeom>
            <a:noFill/>
            <a:ln/>
          </p:spPr>
          <p:txBody>
            <a:bodyPr wrap="square" lIns="0" tIns="0" rIns="0" bIns="0" rtlCol="0" anchor="ctr">
              <a:noAutofit/>
            </a:bodyPr>
            <a:lstStyle/>
            <a:p>
              <a:pPr marL="0" indent="0" algn="ctr">
                <a:buNone/>
              </a:pPr>
              <a: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a:t>
              </a:r>
              <a:r>
                <a:rPr lang="en-US" sz="14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Formas</a:t>
              </a:r>
              <a: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b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4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Finas</a:t>
              </a:r>
              <a: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 y</a:t>
              </a:r>
            </a:p>
            <a:p>
              <a:pPr marL="0" indent="0" algn="ctr">
                <a:buNone/>
              </a:pPr>
              <a:r>
                <a:rPr lang="en-US" sz="14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Materiales</a:t>
              </a:r>
              <a: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p>
          </p:txBody>
        </p:sp>
        <p:sp>
          <p:nvSpPr>
            <p:cNvPr id="208" name="Text 35">
              <a:extLst>
                <a:ext uri="{FF2B5EF4-FFF2-40B4-BE49-F238E27FC236}">
                  <a16:creationId xmlns:a16="http://schemas.microsoft.com/office/drawing/2014/main" id="{E3D8F2D2-5C4A-0BE5-2FD4-75C932982506}"/>
                </a:ext>
              </a:extLst>
            </p:cNvPr>
            <p:cNvSpPr/>
            <p:nvPr/>
          </p:nvSpPr>
          <p:spPr>
            <a:xfrm>
              <a:off x="6986368" y="1718172"/>
              <a:ext cx="1253733" cy="641865"/>
            </a:xfrm>
            <a:prstGeom prst="rect">
              <a:avLst/>
            </a:prstGeom>
            <a:noFill/>
            <a:ln/>
          </p:spPr>
          <p:txBody>
            <a:bodyPr wrap="square" lIns="0" tIns="0" rIns="0" bIns="0" rtlCol="0" anchor="ctr">
              <a:noAutofit/>
            </a:bodyPr>
            <a:lstStyle/>
            <a:p>
              <a:pPr marL="0" indent="0" algn="ctr">
                <a:buNone/>
              </a:pPr>
              <a: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a:t>
              </a:r>
              <a:r>
                <a:rPr lang="en-US" sz="14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Formas</a:t>
              </a:r>
              <a: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4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Finas</a:t>
              </a:r>
              <a:endPar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endParaRPr>
            </a:p>
            <a:p>
              <a:pPr marL="0" indent="0" algn="ctr">
                <a:buNone/>
              </a:pPr>
              <a: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Fernando Fernández</a:t>
              </a:r>
            </a:p>
          </p:txBody>
        </p:sp>
        <p:sp>
          <p:nvSpPr>
            <p:cNvPr id="210" name="Text 35">
              <a:extLst>
                <a:ext uri="{FF2B5EF4-FFF2-40B4-BE49-F238E27FC236}">
                  <a16:creationId xmlns:a16="http://schemas.microsoft.com/office/drawing/2014/main" id="{B9A61A23-924A-8277-61ED-2951251E151F}"/>
                </a:ext>
              </a:extLst>
            </p:cNvPr>
            <p:cNvSpPr/>
            <p:nvPr/>
          </p:nvSpPr>
          <p:spPr>
            <a:xfrm>
              <a:off x="4308497" y="1718172"/>
              <a:ext cx="1262897" cy="641865"/>
            </a:xfrm>
            <a:prstGeom prst="rect">
              <a:avLst/>
            </a:prstGeom>
            <a:noFill/>
            <a:ln/>
          </p:spPr>
          <p:txBody>
            <a:bodyPr wrap="square" lIns="0" tIns="0" rIns="0" bIns="0" rtlCol="0" anchor="ctr">
              <a:normAutofit lnSpcReduction="10000"/>
            </a:bodyPr>
            <a:lstStyle/>
            <a:p>
              <a:pPr marL="0" indent="0" algn="ctr">
                <a:buNone/>
              </a:pPr>
              <a:r>
                <a:rPr lang="en-US" sz="14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Comerciali-zadora</a:t>
              </a:r>
              <a:endPar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endParaRPr>
            </a:p>
            <a:p>
              <a:pPr marL="0" indent="0" algn="ctr">
                <a:buNone/>
              </a:pPr>
              <a:r>
                <a:rPr lang="en-US" sz="14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JVLY</a:t>
              </a:r>
            </a:p>
          </p:txBody>
        </p:sp>
        <p:sp>
          <p:nvSpPr>
            <p:cNvPr id="211" name="Shape 31">
              <a:extLst>
                <a:ext uri="{FF2B5EF4-FFF2-40B4-BE49-F238E27FC236}">
                  <a16:creationId xmlns:a16="http://schemas.microsoft.com/office/drawing/2014/main" id="{A8CAFB46-C1B3-B2FF-982F-FFA5E9D264AC}"/>
                </a:ext>
              </a:extLst>
            </p:cNvPr>
            <p:cNvSpPr/>
            <p:nvPr/>
          </p:nvSpPr>
          <p:spPr>
            <a:xfrm>
              <a:off x="542499" y="2964648"/>
              <a:ext cx="7331086" cy="703905"/>
            </a:xfrm>
            <a:prstGeom prst="roundRect">
              <a:avLst>
                <a:gd name="adj" fmla="val 11905"/>
              </a:avLst>
            </a:prstGeom>
            <a:solidFill>
              <a:srgbClr val="FCFBF6"/>
            </a:solidFill>
            <a:ln w="12700">
              <a:solidFill>
                <a:srgbClr val="002F2A"/>
              </a:solidFill>
              <a:prstDash val="solid"/>
            </a:ln>
          </p:spPr>
          <p:txBody>
            <a:bodyPr/>
            <a:lstStyle/>
            <a:p>
              <a:endParaRPr lang="es-ES_tradnl" sz="1600" dirty="0"/>
            </a:p>
          </p:txBody>
        </p:sp>
        <p:sp>
          <p:nvSpPr>
            <p:cNvPr id="212" name="Text 84">
              <a:extLst>
                <a:ext uri="{FF2B5EF4-FFF2-40B4-BE49-F238E27FC236}">
                  <a16:creationId xmlns:a16="http://schemas.microsoft.com/office/drawing/2014/main" id="{F6D01B17-74C3-2410-F22A-16A05B4CAB00}"/>
                </a:ext>
              </a:extLst>
            </p:cNvPr>
            <p:cNvSpPr/>
            <p:nvPr/>
          </p:nvSpPr>
          <p:spPr>
            <a:xfrm>
              <a:off x="2283253" y="2935631"/>
              <a:ext cx="4781551" cy="477985"/>
            </a:xfrm>
            <a:prstGeom prst="rect">
              <a:avLst/>
            </a:prstGeom>
            <a:noFill/>
            <a:ln/>
          </p:spPr>
          <p:txBody>
            <a:bodyPr wrap="square" lIns="0" tIns="0" rIns="0" bIns="0" rtlCol="0" anchor="ctr">
              <a:normAutofit/>
            </a:bodyPr>
            <a:lstStyle/>
            <a:p>
              <a:pPr marL="0" indent="0" algn="ctr">
                <a:buNone/>
              </a:pPr>
              <a:r>
                <a:rPr lang="en-US" b="1" dirty="0">
                  <a:solidFill>
                    <a:srgbClr val="002F2A"/>
                  </a:solidFill>
                  <a:latin typeface="Noto Sans ExtraBold" panose="020B0502040504020204" pitchFamily="34" charset="0"/>
                  <a:ea typeface="Noto Sans ExtraBold" panose="020B0502040504020204" pitchFamily="34" charset="0"/>
                  <a:cs typeface="Noto Sans ExtraBold" panose="020B0502040504020204" pitchFamily="34" charset="0"/>
                </a:rPr>
                <a:t>Licitación Pública</a:t>
              </a:r>
            </a:p>
          </p:txBody>
        </p:sp>
        <p:sp>
          <p:nvSpPr>
            <p:cNvPr id="213" name="Text 86">
              <a:extLst>
                <a:ext uri="{FF2B5EF4-FFF2-40B4-BE49-F238E27FC236}">
                  <a16:creationId xmlns:a16="http://schemas.microsoft.com/office/drawing/2014/main" id="{B0398F6D-82BF-8060-3753-177816F50B47}"/>
                </a:ext>
              </a:extLst>
            </p:cNvPr>
            <p:cNvSpPr/>
            <p:nvPr/>
          </p:nvSpPr>
          <p:spPr>
            <a:xfrm>
              <a:off x="2290282" y="3230666"/>
              <a:ext cx="4740725" cy="423358"/>
            </a:xfrm>
            <a:prstGeom prst="rect">
              <a:avLst/>
            </a:prstGeom>
            <a:noFill/>
            <a:ln/>
          </p:spPr>
          <p:txBody>
            <a:bodyPr wrap="square" lIns="0" tIns="0" rIns="0" bIns="0" rtlCol="0" anchor="ctr">
              <a:normAutofit/>
            </a:bodyPr>
            <a:lstStyle/>
            <a:p>
              <a:pPr marL="0" indent="0" algn="ctr">
                <a:buNone/>
              </a:pPr>
              <a:r>
                <a:rPr lang="en-US" sz="900" b="1" dirty="0">
                  <a:solidFill>
                    <a:srgbClr val="21333A"/>
                  </a:solidFill>
                  <a:latin typeface="Noto Sans" pitchFamily="34" charset="0"/>
                  <a:ea typeface="Noto Sans" pitchFamily="34" charset="-122"/>
                  <a:cs typeface="Noto Sans" pitchFamily="34" charset="-120"/>
                </a:rPr>
                <a:t>Instituto Nacional Electoral (INE)</a:t>
              </a:r>
              <a:r>
                <a:rPr lang="en-US" sz="900" dirty="0"/>
                <a:t> </a:t>
              </a:r>
              <a:r>
                <a:rPr lang="en-US" sz="900" b="1" dirty="0">
                  <a:solidFill>
                    <a:srgbClr val="21333A"/>
                  </a:solidFill>
                  <a:latin typeface="Noto Sans" pitchFamily="34" charset="0"/>
                  <a:ea typeface="Noto Sans" pitchFamily="34" charset="-122"/>
                  <a:cs typeface="Noto Sans" pitchFamily="34" charset="-120"/>
                </a:rPr>
                <a:t>u Organismo Público Local Electoral</a:t>
              </a:r>
              <a:endParaRPr lang="en-US" sz="900" dirty="0"/>
            </a:p>
          </p:txBody>
        </p:sp>
        <p:sp>
          <p:nvSpPr>
            <p:cNvPr id="214" name="Shape 32">
              <a:extLst>
                <a:ext uri="{FF2B5EF4-FFF2-40B4-BE49-F238E27FC236}">
                  <a16:creationId xmlns:a16="http://schemas.microsoft.com/office/drawing/2014/main" id="{C515EF81-DD06-CA9D-FBA6-CA366EC1A9A4}"/>
                </a:ext>
              </a:extLst>
            </p:cNvPr>
            <p:cNvSpPr/>
            <p:nvPr/>
          </p:nvSpPr>
          <p:spPr>
            <a:xfrm>
              <a:off x="501245" y="2960224"/>
              <a:ext cx="866758" cy="720619"/>
            </a:xfrm>
            <a:prstGeom prst="roundRect">
              <a:avLst>
                <a:gd name="adj" fmla="val 16667"/>
              </a:avLst>
            </a:prstGeom>
            <a:solidFill>
              <a:srgbClr val="155B4E"/>
            </a:solidFill>
            <a:ln w="12700">
              <a:noFill/>
              <a:prstDash val="solid"/>
            </a:ln>
          </p:spPr>
          <p:txBody>
            <a:bodyPr/>
            <a:lstStyle/>
            <a:p>
              <a:endParaRPr lang="es-MX"/>
            </a:p>
          </p:txBody>
        </p:sp>
        <p:sp>
          <p:nvSpPr>
            <p:cNvPr id="215" name="Elipse 214">
              <a:extLst>
                <a:ext uri="{FF2B5EF4-FFF2-40B4-BE49-F238E27FC236}">
                  <a16:creationId xmlns:a16="http://schemas.microsoft.com/office/drawing/2014/main" id="{866DF359-3CFD-1B4F-86CD-5E5B5EA8DC6F}"/>
                </a:ext>
              </a:extLst>
            </p:cNvPr>
            <p:cNvSpPr/>
            <p:nvPr/>
          </p:nvSpPr>
          <p:spPr>
            <a:xfrm>
              <a:off x="879253" y="1488595"/>
              <a:ext cx="229516" cy="229516"/>
            </a:xfrm>
            <a:prstGeom prst="ellipse">
              <a:avLst/>
            </a:prstGeom>
            <a:solidFill>
              <a:srgbClr val="E70000"/>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latin typeface="Noto Sans" panose="020B0502040504020204" pitchFamily="34" charset="0"/>
                  <a:ea typeface="Noto Sans" panose="020B0502040504020204" pitchFamily="34" charset="0"/>
                  <a:cs typeface="Noto Sans" panose="020B0502040504020204" pitchFamily="34" charset="0"/>
                </a:rPr>
                <a:t>1</a:t>
              </a:r>
            </a:p>
          </p:txBody>
        </p:sp>
        <p:sp>
          <p:nvSpPr>
            <p:cNvPr id="216" name="Elipse 215">
              <a:extLst>
                <a:ext uri="{FF2B5EF4-FFF2-40B4-BE49-F238E27FC236}">
                  <a16:creationId xmlns:a16="http://schemas.microsoft.com/office/drawing/2014/main" id="{B00E5CD3-0B76-DA49-B773-B2B0B3F82C05}"/>
                </a:ext>
              </a:extLst>
            </p:cNvPr>
            <p:cNvSpPr/>
            <p:nvPr/>
          </p:nvSpPr>
          <p:spPr>
            <a:xfrm>
              <a:off x="2234460" y="1488595"/>
              <a:ext cx="229516" cy="229516"/>
            </a:xfrm>
            <a:prstGeom prst="ellipse">
              <a:avLst/>
            </a:prstGeom>
            <a:solidFill>
              <a:srgbClr val="A57F2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latin typeface="Noto Sans" panose="020B0502040504020204" pitchFamily="34" charset="0"/>
                  <a:ea typeface="Noto Sans" panose="020B0502040504020204" pitchFamily="34" charset="0"/>
                  <a:cs typeface="Noto Sans" panose="020B0502040504020204" pitchFamily="34" charset="0"/>
                </a:rPr>
                <a:t>2</a:t>
              </a:r>
            </a:p>
          </p:txBody>
        </p:sp>
        <p:sp>
          <p:nvSpPr>
            <p:cNvPr id="217" name="Elipse 216">
              <a:extLst>
                <a:ext uri="{FF2B5EF4-FFF2-40B4-BE49-F238E27FC236}">
                  <a16:creationId xmlns:a16="http://schemas.microsoft.com/office/drawing/2014/main" id="{8F3A7E6B-A192-BE2C-B5C3-81E1D5FE7706}"/>
                </a:ext>
              </a:extLst>
            </p:cNvPr>
            <p:cNvSpPr/>
            <p:nvPr/>
          </p:nvSpPr>
          <p:spPr>
            <a:xfrm>
              <a:off x="3505980" y="1488595"/>
              <a:ext cx="229516" cy="229516"/>
            </a:xfrm>
            <a:prstGeom prst="ellipse">
              <a:avLst/>
            </a:prstGeom>
            <a:solidFill>
              <a:schemeClr val="accent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solidFill>
                    <a:schemeClr val="tx1"/>
                  </a:solidFill>
                  <a:latin typeface="Noto Sans" panose="020B0502040504020204" pitchFamily="34" charset="0"/>
                  <a:ea typeface="Noto Sans" panose="020B0502040504020204" pitchFamily="34" charset="0"/>
                  <a:cs typeface="Noto Sans" panose="020B0502040504020204" pitchFamily="34" charset="0"/>
                </a:rPr>
                <a:t>3</a:t>
              </a:r>
            </a:p>
          </p:txBody>
        </p:sp>
        <p:sp>
          <p:nvSpPr>
            <p:cNvPr id="218" name="Elipse 217">
              <a:extLst>
                <a:ext uri="{FF2B5EF4-FFF2-40B4-BE49-F238E27FC236}">
                  <a16:creationId xmlns:a16="http://schemas.microsoft.com/office/drawing/2014/main" id="{605E6C0F-4207-B4B4-6179-14C6EDCF443E}"/>
                </a:ext>
              </a:extLst>
            </p:cNvPr>
            <p:cNvSpPr/>
            <p:nvPr/>
          </p:nvSpPr>
          <p:spPr>
            <a:xfrm>
              <a:off x="4805123" y="1488595"/>
              <a:ext cx="229516" cy="229516"/>
            </a:xfrm>
            <a:prstGeom prst="ellipse">
              <a:avLst/>
            </a:prstGeom>
            <a:solidFill>
              <a:srgbClr val="58823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latin typeface="Noto Sans" panose="020B0502040504020204" pitchFamily="34" charset="0"/>
                  <a:ea typeface="Noto Sans" panose="020B0502040504020204" pitchFamily="34" charset="0"/>
                  <a:cs typeface="Noto Sans" panose="020B0502040504020204" pitchFamily="34" charset="0"/>
                </a:rPr>
                <a:t>4</a:t>
              </a:r>
            </a:p>
          </p:txBody>
        </p:sp>
        <p:sp>
          <p:nvSpPr>
            <p:cNvPr id="219" name="Elipse 218">
              <a:extLst>
                <a:ext uri="{FF2B5EF4-FFF2-40B4-BE49-F238E27FC236}">
                  <a16:creationId xmlns:a16="http://schemas.microsoft.com/office/drawing/2014/main" id="{46F57F53-4581-3665-20A6-B8D065D5B9C8}"/>
                </a:ext>
              </a:extLst>
            </p:cNvPr>
            <p:cNvSpPr/>
            <p:nvPr/>
          </p:nvSpPr>
          <p:spPr>
            <a:xfrm>
              <a:off x="6118939" y="1488595"/>
              <a:ext cx="229516" cy="229516"/>
            </a:xfrm>
            <a:prstGeom prst="ellipse">
              <a:avLst/>
            </a:prstGeom>
            <a:solidFill>
              <a:srgbClr val="2F5598"/>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latin typeface="Noto Sans" panose="020B0502040504020204" pitchFamily="34" charset="0"/>
                  <a:ea typeface="Noto Sans" panose="020B0502040504020204" pitchFamily="34" charset="0"/>
                  <a:cs typeface="Noto Sans" panose="020B0502040504020204" pitchFamily="34" charset="0"/>
                </a:rPr>
                <a:t>5</a:t>
              </a:r>
            </a:p>
          </p:txBody>
        </p:sp>
        <p:sp>
          <p:nvSpPr>
            <p:cNvPr id="222" name="Shape 32">
              <a:extLst>
                <a:ext uri="{FF2B5EF4-FFF2-40B4-BE49-F238E27FC236}">
                  <a16:creationId xmlns:a16="http://schemas.microsoft.com/office/drawing/2014/main" id="{DDAE8A6B-45AB-AD68-AC50-3DB19D490E17}"/>
                </a:ext>
              </a:extLst>
            </p:cNvPr>
            <p:cNvSpPr/>
            <p:nvPr/>
          </p:nvSpPr>
          <p:spPr>
            <a:xfrm>
              <a:off x="501245" y="947101"/>
              <a:ext cx="7537765" cy="476623"/>
            </a:xfrm>
            <a:prstGeom prst="roundRect">
              <a:avLst>
                <a:gd name="adj" fmla="val 16667"/>
              </a:avLst>
            </a:prstGeom>
            <a:solidFill>
              <a:schemeClr val="accent4">
                <a:lumMod val="75000"/>
              </a:schemeClr>
            </a:solidFill>
            <a:ln w="12700">
              <a:noFill/>
              <a:prstDash val="solid"/>
            </a:ln>
          </p:spPr>
          <p:txBody>
            <a:bodyPr/>
            <a:lstStyle/>
            <a:p>
              <a:endParaRPr lang="es-MX"/>
            </a:p>
          </p:txBody>
        </p:sp>
        <p:sp>
          <p:nvSpPr>
            <p:cNvPr id="223" name="Text 35">
              <a:extLst>
                <a:ext uri="{FF2B5EF4-FFF2-40B4-BE49-F238E27FC236}">
                  <a16:creationId xmlns:a16="http://schemas.microsoft.com/office/drawing/2014/main" id="{1E66C8FC-4F07-FEEF-DA36-E0706AE4A31E}"/>
                </a:ext>
              </a:extLst>
            </p:cNvPr>
            <p:cNvSpPr/>
            <p:nvPr/>
          </p:nvSpPr>
          <p:spPr>
            <a:xfrm>
              <a:off x="542498" y="993914"/>
              <a:ext cx="7537765" cy="392305"/>
            </a:xfrm>
            <a:prstGeom prst="rect">
              <a:avLst/>
            </a:prstGeom>
            <a:noFill/>
            <a:ln/>
          </p:spPr>
          <p:txBody>
            <a:bodyPr wrap="square" lIns="0" tIns="0" rIns="0" bIns="0" rtlCol="0" anchor="ctr">
              <a:normAutofit/>
            </a:bodyPr>
            <a:lstStyle/>
            <a:p>
              <a:pPr marL="0" indent="0" algn="ctr">
                <a:buNone/>
              </a:pPr>
              <a:r>
                <a:rPr lang="en-US" b="1" dirty="0" err="1">
                  <a:solidFill>
                    <a:schemeClr val="bg1"/>
                  </a:solidFill>
                  <a:latin typeface="Noto Sans" panose="020B0502040504020204" pitchFamily="34" charset="0"/>
                  <a:ea typeface="Noto Sans" panose="020B0502040504020204" pitchFamily="34" charset="0"/>
                  <a:cs typeface="Noto Sans" panose="020B0502040504020204" pitchFamily="34" charset="0"/>
                </a:rPr>
                <a:t>Empresas</a:t>
              </a:r>
              <a:r>
                <a:rPr lang="en-US" b="1"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b="1" dirty="0" err="1">
                  <a:solidFill>
                    <a:schemeClr val="bg1"/>
                  </a:solidFill>
                  <a:latin typeface="Noto Sans" panose="020B0502040504020204" pitchFamily="34" charset="0"/>
                  <a:ea typeface="Noto Sans" panose="020B0502040504020204" pitchFamily="34" charset="0"/>
                  <a:cs typeface="Noto Sans" panose="020B0502040504020204" pitchFamily="34" charset="0"/>
                </a:rPr>
                <a:t>vinculadas</a:t>
              </a:r>
              <a:r>
                <a:rPr lang="en-US" b="1" dirty="0">
                  <a:solidFill>
                    <a:schemeClr val="bg1"/>
                  </a:solidFill>
                  <a:latin typeface="Noto Sans" panose="020B0502040504020204" pitchFamily="34" charset="0"/>
                  <a:ea typeface="Noto Sans" panose="020B0502040504020204" pitchFamily="34" charset="0"/>
                  <a:cs typeface="Noto Sans" panose="020B0502040504020204" pitchFamily="34" charset="0"/>
                </a:rPr>
                <a:t> a </a:t>
              </a:r>
              <a:r>
                <a:rPr lang="en-US" b="1" dirty="0" err="1">
                  <a:solidFill>
                    <a:schemeClr val="bg1"/>
                  </a:solidFill>
                  <a:latin typeface="Noto Sans" panose="020B0502040504020204" pitchFamily="34" charset="0"/>
                  <a:ea typeface="Noto Sans" panose="020B0502040504020204" pitchFamily="34" charset="0"/>
                  <a:cs typeface="Noto Sans" panose="020B0502040504020204" pitchFamily="34" charset="0"/>
                </a:rPr>
                <a:t>los</a:t>
              </a:r>
              <a:r>
                <a:rPr lang="en-US" b="1"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n-US" b="1" dirty="0" err="1">
                  <a:solidFill>
                    <a:schemeClr val="bg1"/>
                  </a:solidFill>
                  <a:latin typeface="Noto Sans" panose="020B0502040504020204" pitchFamily="34" charset="0"/>
                  <a:ea typeface="Noto Sans" panose="020B0502040504020204" pitchFamily="34" charset="0"/>
                  <a:cs typeface="Noto Sans" panose="020B0502040504020204" pitchFamily="34" charset="0"/>
                </a:rPr>
                <a:t>hermanos</a:t>
              </a:r>
              <a:r>
                <a:rPr lang="en-US" b="1" dirty="0">
                  <a:solidFill>
                    <a:schemeClr val="bg1"/>
                  </a:solidFill>
                  <a:latin typeface="Noto Sans" panose="020B0502040504020204" pitchFamily="34" charset="0"/>
                  <a:ea typeface="Noto Sans" panose="020B0502040504020204" pitchFamily="34" charset="0"/>
                  <a:cs typeface="Noto Sans" panose="020B0502040504020204" pitchFamily="34" charset="0"/>
                </a:rPr>
                <a:t> Hernández Casillas</a:t>
              </a:r>
            </a:p>
          </p:txBody>
        </p:sp>
        <p:grpSp>
          <p:nvGrpSpPr>
            <p:cNvPr id="230" name="Grupo 229">
              <a:extLst>
                <a:ext uri="{FF2B5EF4-FFF2-40B4-BE49-F238E27FC236}">
                  <a16:creationId xmlns:a16="http://schemas.microsoft.com/office/drawing/2014/main" id="{EF6BE06B-DA51-1C44-97ED-082B2D35C07F}"/>
                </a:ext>
              </a:extLst>
            </p:cNvPr>
            <p:cNvGrpSpPr/>
            <p:nvPr/>
          </p:nvGrpSpPr>
          <p:grpSpPr>
            <a:xfrm>
              <a:off x="341344" y="4004014"/>
              <a:ext cx="7885112" cy="1284177"/>
              <a:chOff x="322181" y="3990669"/>
              <a:chExt cx="6813287" cy="1383918"/>
            </a:xfrm>
            <a:solidFill>
              <a:srgbClr val="002F2A">
                <a:alpha val="15900"/>
              </a:srgbClr>
            </a:solidFill>
          </p:grpSpPr>
          <p:sp>
            <p:nvSpPr>
              <p:cNvPr id="224" name="Shape 32">
                <a:extLst>
                  <a:ext uri="{FF2B5EF4-FFF2-40B4-BE49-F238E27FC236}">
                    <a16:creationId xmlns:a16="http://schemas.microsoft.com/office/drawing/2014/main" id="{7C967958-125C-E9B1-3565-7988B799B6DE}"/>
                  </a:ext>
                </a:extLst>
              </p:cNvPr>
              <p:cNvSpPr/>
              <p:nvPr/>
            </p:nvSpPr>
            <p:spPr>
              <a:xfrm>
                <a:off x="322181" y="3990669"/>
                <a:ext cx="1074957" cy="1383918"/>
              </a:xfrm>
              <a:prstGeom prst="roundRect">
                <a:avLst>
                  <a:gd name="adj" fmla="val 16667"/>
                </a:avLst>
              </a:prstGeom>
              <a:grpFill/>
              <a:ln w="12700">
                <a:noFill/>
                <a:prstDash val="solid"/>
              </a:ln>
            </p:spPr>
            <p:txBody>
              <a:bodyPr/>
              <a:lstStyle/>
              <a:p>
                <a:endParaRPr lang="es-MX"/>
              </a:p>
            </p:txBody>
          </p:sp>
          <p:sp>
            <p:nvSpPr>
              <p:cNvPr id="225" name="Shape 36">
                <a:extLst>
                  <a:ext uri="{FF2B5EF4-FFF2-40B4-BE49-F238E27FC236}">
                    <a16:creationId xmlns:a16="http://schemas.microsoft.com/office/drawing/2014/main" id="{AC012B29-0D46-CA51-EB96-5EBAD4777E0D}"/>
                  </a:ext>
                </a:extLst>
              </p:cNvPr>
              <p:cNvSpPr/>
              <p:nvPr/>
            </p:nvSpPr>
            <p:spPr>
              <a:xfrm>
                <a:off x="1469546" y="3990669"/>
                <a:ext cx="1074957" cy="1383918"/>
              </a:xfrm>
              <a:prstGeom prst="roundRect">
                <a:avLst>
                  <a:gd name="adj" fmla="val 16667"/>
                </a:avLst>
              </a:prstGeom>
              <a:grpFill/>
              <a:ln w="12700">
                <a:noFill/>
                <a:prstDash val="solid"/>
              </a:ln>
            </p:spPr>
            <p:txBody>
              <a:bodyPr/>
              <a:lstStyle/>
              <a:p>
                <a:endParaRPr lang="es-MX"/>
              </a:p>
            </p:txBody>
          </p:sp>
          <p:sp>
            <p:nvSpPr>
              <p:cNvPr id="226" name="Shape 32">
                <a:extLst>
                  <a:ext uri="{FF2B5EF4-FFF2-40B4-BE49-F238E27FC236}">
                    <a16:creationId xmlns:a16="http://schemas.microsoft.com/office/drawing/2014/main" id="{8AA2AC99-06AC-582F-7EF8-CF6D4FDEB5C2}"/>
                  </a:ext>
                </a:extLst>
              </p:cNvPr>
              <p:cNvSpPr/>
              <p:nvPr/>
            </p:nvSpPr>
            <p:spPr>
              <a:xfrm>
                <a:off x="2616911" y="3990669"/>
                <a:ext cx="1074957" cy="1383918"/>
              </a:xfrm>
              <a:prstGeom prst="roundRect">
                <a:avLst>
                  <a:gd name="adj" fmla="val 16667"/>
                </a:avLst>
              </a:prstGeom>
              <a:solidFill>
                <a:srgbClr val="A57F2C">
                  <a:alpha val="39000"/>
                </a:srgbClr>
              </a:solidFill>
              <a:ln w="12700">
                <a:noFill/>
                <a:prstDash val="solid"/>
              </a:ln>
            </p:spPr>
            <p:txBody>
              <a:bodyPr/>
              <a:lstStyle/>
              <a:p>
                <a:endParaRPr lang="es-MX"/>
              </a:p>
            </p:txBody>
          </p:sp>
          <p:sp>
            <p:nvSpPr>
              <p:cNvPr id="227" name="Shape 36">
                <a:extLst>
                  <a:ext uri="{FF2B5EF4-FFF2-40B4-BE49-F238E27FC236}">
                    <a16:creationId xmlns:a16="http://schemas.microsoft.com/office/drawing/2014/main" id="{9DAADC2F-2128-DCF9-F10F-303CB35C247F}"/>
                  </a:ext>
                </a:extLst>
              </p:cNvPr>
              <p:cNvSpPr/>
              <p:nvPr/>
            </p:nvSpPr>
            <p:spPr>
              <a:xfrm>
                <a:off x="3764276" y="3990669"/>
                <a:ext cx="1074957" cy="1383918"/>
              </a:xfrm>
              <a:prstGeom prst="roundRect">
                <a:avLst>
                  <a:gd name="adj" fmla="val 16667"/>
                </a:avLst>
              </a:prstGeom>
              <a:grpFill/>
              <a:ln w="12700">
                <a:noFill/>
                <a:prstDash val="solid"/>
              </a:ln>
            </p:spPr>
            <p:txBody>
              <a:bodyPr/>
              <a:lstStyle/>
              <a:p>
                <a:endParaRPr lang="es-MX"/>
              </a:p>
            </p:txBody>
          </p:sp>
          <p:sp>
            <p:nvSpPr>
              <p:cNvPr id="228" name="Shape 32">
                <a:extLst>
                  <a:ext uri="{FF2B5EF4-FFF2-40B4-BE49-F238E27FC236}">
                    <a16:creationId xmlns:a16="http://schemas.microsoft.com/office/drawing/2014/main" id="{79820727-ABE0-05A4-7D98-9273F44787C7}"/>
                  </a:ext>
                </a:extLst>
              </p:cNvPr>
              <p:cNvSpPr/>
              <p:nvPr/>
            </p:nvSpPr>
            <p:spPr>
              <a:xfrm>
                <a:off x="4911640" y="3990669"/>
                <a:ext cx="1074957" cy="1383918"/>
              </a:xfrm>
              <a:prstGeom prst="roundRect">
                <a:avLst>
                  <a:gd name="adj" fmla="val 16667"/>
                </a:avLst>
              </a:prstGeom>
              <a:grpFill/>
              <a:ln w="12700">
                <a:noFill/>
                <a:prstDash val="solid"/>
              </a:ln>
            </p:spPr>
            <p:txBody>
              <a:bodyPr/>
              <a:lstStyle/>
              <a:p>
                <a:endParaRPr lang="es-MX"/>
              </a:p>
            </p:txBody>
          </p:sp>
          <p:sp>
            <p:nvSpPr>
              <p:cNvPr id="7" name="Shape 32">
                <a:extLst>
                  <a:ext uri="{FF2B5EF4-FFF2-40B4-BE49-F238E27FC236}">
                    <a16:creationId xmlns:a16="http://schemas.microsoft.com/office/drawing/2014/main" id="{3217B451-2A15-C0C0-42E2-CE282C29C878}"/>
                  </a:ext>
                </a:extLst>
              </p:cNvPr>
              <p:cNvSpPr/>
              <p:nvPr/>
            </p:nvSpPr>
            <p:spPr>
              <a:xfrm>
                <a:off x="6060511" y="3990669"/>
                <a:ext cx="1074957" cy="1383918"/>
              </a:xfrm>
              <a:prstGeom prst="roundRect">
                <a:avLst>
                  <a:gd name="adj" fmla="val 16667"/>
                </a:avLst>
              </a:prstGeom>
              <a:grpFill/>
              <a:ln w="12700">
                <a:noFill/>
                <a:prstDash val="solid"/>
              </a:ln>
            </p:spPr>
            <p:txBody>
              <a:bodyPr/>
              <a:lstStyle/>
              <a:p>
                <a:endParaRPr lang="es-MX"/>
              </a:p>
            </p:txBody>
          </p:sp>
        </p:grpSp>
        <p:sp>
          <p:nvSpPr>
            <p:cNvPr id="233" name="Text 35">
              <a:extLst>
                <a:ext uri="{FF2B5EF4-FFF2-40B4-BE49-F238E27FC236}">
                  <a16:creationId xmlns:a16="http://schemas.microsoft.com/office/drawing/2014/main" id="{76935DE3-C11E-732A-5835-D37EAD716DCC}"/>
                </a:ext>
              </a:extLst>
            </p:cNvPr>
            <p:cNvSpPr/>
            <p:nvPr/>
          </p:nvSpPr>
          <p:spPr>
            <a:xfrm>
              <a:off x="341344" y="3996917"/>
              <a:ext cx="1242321" cy="262035"/>
            </a:xfrm>
            <a:prstGeom prst="rect">
              <a:avLst/>
            </a:prstGeom>
            <a:solidFill>
              <a:schemeClr val="tx1">
                <a:lumMod val="75000"/>
                <a:lumOff val="25000"/>
              </a:schemeClr>
            </a:solidFill>
            <a:ln/>
          </p:spPr>
          <p:txBody>
            <a:bodyPr wrap="square" lIns="0" tIns="0" rIns="0" bIns="0" rtlCol="0" anchor="ctr">
              <a:normAutofit/>
            </a:bodyPr>
            <a:lstStyle/>
            <a:p>
              <a:pPr marL="0" indent="0" algn="ctr">
                <a:buNone/>
              </a:pPr>
              <a:r>
                <a:rPr lang="en-US" sz="8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Empresa</a:t>
              </a:r>
              <a:r>
                <a:rPr lang="en-US" sz="800" dirty="0">
                  <a:solidFill>
                    <a:schemeClr val="bg1"/>
                  </a:solidFill>
                  <a:latin typeface="Noto Sans" panose="020B0502040504020204" pitchFamily="34" charset="0"/>
                  <a:ea typeface="Noto Sans" panose="020B0502040504020204" pitchFamily="34" charset="0"/>
                  <a:cs typeface="Noto Sans" panose="020B0502040504020204" pitchFamily="34" charset="0"/>
                </a:rPr>
                <a:t> 1</a:t>
              </a:r>
            </a:p>
          </p:txBody>
        </p:sp>
        <p:sp>
          <p:nvSpPr>
            <p:cNvPr id="234" name="Text 35">
              <a:extLst>
                <a:ext uri="{FF2B5EF4-FFF2-40B4-BE49-F238E27FC236}">
                  <a16:creationId xmlns:a16="http://schemas.microsoft.com/office/drawing/2014/main" id="{08AFB61D-168B-A227-59B7-024CDC607635}"/>
                </a:ext>
              </a:extLst>
            </p:cNvPr>
            <p:cNvSpPr/>
            <p:nvPr/>
          </p:nvSpPr>
          <p:spPr>
            <a:xfrm>
              <a:off x="1658942" y="3996917"/>
              <a:ext cx="1242320" cy="262035"/>
            </a:xfrm>
            <a:prstGeom prst="rect">
              <a:avLst/>
            </a:prstGeom>
            <a:solidFill>
              <a:schemeClr val="tx1">
                <a:lumMod val="75000"/>
                <a:lumOff val="25000"/>
              </a:schemeClr>
            </a:solidFill>
            <a:ln/>
          </p:spPr>
          <p:txBody>
            <a:bodyPr wrap="square" lIns="0" tIns="0" rIns="0" bIns="0" rtlCol="0" anchor="ctr">
              <a:normAutofit/>
            </a:bodyPr>
            <a:lstStyle/>
            <a:p>
              <a:pPr marL="0" indent="0" algn="ctr">
                <a:buNone/>
              </a:pPr>
              <a:r>
                <a:rPr lang="en-US" sz="8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Empresa</a:t>
              </a:r>
              <a:r>
                <a:rPr lang="en-US" sz="800" dirty="0">
                  <a:solidFill>
                    <a:schemeClr val="bg1"/>
                  </a:solidFill>
                  <a:latin typeface="Noto Sans" panose="020B0502040504020204" pitchFamily="34" charset="0"/>
                  <a:ea typeface="Noto Sans" panose="020B0502040504020204" pitchFamily="34" charset="0"/>
                  <a:cs typeface="Noto Sans" panose="020B0502040504020204" pitchFamily="34" charset="0"/>
                </a:rPr>
                <a:t> 2</a:t>
              </a:r>
            </a:p>
          </p:txBody>
        </p:sp>
        <p:sp>
          <p:nvSpPr>
            <p:cNvPr id="235" name="Text 35">
              <a:extLst>
                <a:ext uri="{FF2B5EF4-FFF2-40B4-BE49-F238E27FC236}">
                  <a16:creationId xmlns:a16="http://schemas.microsoft.com/office/drawing/2014/main" id="{6F929B82-2BCA-9CA3-EBEC-8617EA5E635D}"/>
                </a:ext>
              </a:extLst>
            </p:cNvPr>
            <p:cNvSpPr/>
            <p:nvPr/>
          </p:nvSpPr>
          <p:spPr>
            <a:xfrm>
              <a:off x="2988545" y="3996917"/>
              <a:ext cx="1250843" cy="262035"/>
            </a:xfrm>
            <a:prstGeom prst="rect">
              <a:avLst/>
            </a:prstGeom>
            <a:solidFill>
              <a:schemeClr val="tx1">
                <a:lumMod val="75000"/>
                <a:lumOff val="25000"/>
              </a:schemeClr>
            </a:solidFill>
            <a:ln/>
          </p:spPr>
          <p:txBody>
            <a:bodyPr wrap="square" lIns="0" tIns="0" rIns="0" bIns="0" rtlCol="0" anchor="ctr">
              <a:normAutofit/>
            </a:bodyPr>
            <a:lstStyle/>
            <a:p>
              <a:pPr marL="0" indent="0" algn="ctr">
                <a:buNone/>
              </a:pPr>
              <a:r>
                <a:rPr lang="en-US" sz="8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Empresa</a:t>
              </a:r>
              <a:r>
                <a:rPr lang="en-US" sz="800" dirty="0">
                  <a:solidFill>
                    <a:schemeClr val="bg1"/>
                  </a:solidFill>
                  <a:latin typeface="Noto Sans" panose="020B0502040504020204" pitchFamily="34" charset="0"/>
                  <a:ea typeface="Noto Sans" panose="020B0502040504020204" pitchFamily="34" charset="0"/>
                  <a:cs typeface="Noto Sans" panose="020B0502040504020204" pitchFamily="34" charset="0"/>
                </a:rPr>
                <a:t> 3</a:t>
              </a:r>
            </a:p>
          </p:txBody>
        </p:sp>
        <p:sp>
          <p:nvSpPr>
            <p:cNvPr id="236" name="Text 35">
              <a:extLst>
                <a:ext uri="{FF2B5EF4-FFF2-40B4-BE49-F238E27FC236}">
                  <a16:creationId xmlns:a16="http://schemas.microsoft.com/office/drawing/2014/main" id="{03988C58-410B-F1EA-2B29-8F498A73837D}"/>
                </a:ext>
              </a:extLst>
            </p:cNvPr>
            <p:cNvSpPr/>
            <p:nvPr/>
          </p:nvSpPr>
          <p:spPr>
            <a:xfrm>
              <a:off x="4340184" y="3996917"/>
              <a:ext cx="1227064" cy="262035"/>
            </a:xfrm>
            <a:prstGeom prst="rect">
              <a:avLst/>
            </a:prstGeom>
            <a:solidFill>
              <a:schemeClr val="tx1">
                <a:lumMod val="75000"/>
                <a:lumOff val="25000"/>
              </a:schemeClr>
            </a:solidFill>
            <a:ln/>
          </p:spPr>
          <p:txBody>
            <a:bodyPr wrap="square" lIns="0" tIns="0" rIns="0" bIns="0" rtlCol="0" anchor="ctr">
              <a:normAutofit/>
            </a:bodyPr>
            <a:lstStyle/>
            <a:p>
              <a:pPr marL="0" indent="0" algn="ctr">
                <a:buNone/>
              </a:pPr>
              <a:r>
                <a:rPr lang="en-US" sz="800">
                  <a:solidFill>
                    <a:schemeClr val="bg1"/>
                  </a:solidFill>
                  <a:latin typeface="Noto Sans" panose="020B0502040504020204" pitchFamily="34" charset="0"/>
                  <a:ea typeface="Noto Sans" panose="020B0502040504020204" pitchFamily="34" charset="0"/>
                  <a:cs typeface="Noto Sans" panose="020B0502040504020204" pitchFamily="34" charset="0"/>
                </a:rPr>
                <a:t>Empresa 4</a:t>
              </a:r>
              <a:endParaRPr lang="en-US" sz="80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37" name="Text 35">
              <a:extLst>
                <a:ext uri="{FF2B5EF4-FFF2-40B4-BE49-F238E27FC236}">
                  <a16:creationId xmlns:a16="http://schemas.microsoft.com/office/drawing/2014/main" id="{EF0D1070-5D02-62BE-0A0D-58A6217FBB22}"/>
                </a:ext>
              </a:extLst>
            </p:cNvPr>
            <p:cNvSpPr/>
            <p:nvPr/>
          </p:nvSpPr>
          <p:spPr>
            <a:xfrm>
              <a:off x="5666302" y="3996917"/>
              <a:ext cx="1227064" cy="262035"/>
            </a:xfrm>
            <a:prstGeom prst="rect">
              <a:avLst/>
            </a:prstGeom>
            <a:solidFill>
              <a:schemeClr val="tx1">
                <a:lumMod val="75000"/>
                <a:lumOff val="25000"/>
              </a:schemeClr>
            </a:solidFill>
            <a:ln/>
          </p:spPr>
          <p:txBody>
            <a:bodyPr wrap="square" lIns="0" tIns="0" rIns="0" bIns="0" rtlCol="0" anchor="ctr">
              <a:normAutofit/>
            </a:bodyPr>
            <a:lstStyle/>
            <a:p>
              <a:pPr marL="0" indent="0" algn="ctr">
                <a:buNone/>
              </a:pPr>
              <a:r>
                <a:rPr lang="en-US" sz="8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Empresa</a:t>
              </a:r>
              <a:r>
                <a:rPr lang="en-US" sz="800" dirty="0">
                  <a:solidFill>
                    <a:schemeClr val="bg1"/>
                  </a:solidFill>
                  <a:latin typeface="Noto Sans" panose="020B0502040504020204" pitchFamily="34" charset="0"/>
                  <a:ea typeface="Noto Sans" panose="020B0502040504020204" pitchFamily="34" charset="0"/>
                  <a:cs typeface="Noto Sans" panose="020B0502040504020204" pitchFamily="34" charset="0"/>
                </a:rPr>
                <a:t> 5</a:t>
              </a:r>
            </a:p>
          </p:txBody>
        </p:sp>
        <p:sp>
          <p:nvSpPr>
            <p:cNvPr id="238" name="Text 86">
              <a:extLst>
                <a:ext uri="{FF2B5EF4-FFF2-40B4-BE49-F238E27FC236}">
                  <a16:creationId xmlns:a16="http://schemas.microsoft.com/office/drawing/2014/main" id="{348E21FA-1008-6A5C-F232-ED3D201E0F0E}"/>
                </a:ext>
              </a:extLst>
            </p:cNvPr>
            <p:cNvSpPr/>
            <p:nvPr/>
          </p:nvSpPr>
          <p:spPr>
            <a:xfrm>
              <a:off x="364523" y="4261088"/>
              <a:ext cx="1222641" cy="342077"/>
            </a:xfrm>
            <a:prstGeom prst="rect">
              <a:avLst/>
            </a:prstGeom>
            <a:noFill/>
            <a:ln/>
          </p:spPr>
          <p:txBody>
            <a:bodyPr wrap="square" lIns="0" tIns="0" rIns="0" bIns="0" rtlCol="0" anchor="ctr">
              <a:normAutofit/>
            </a:bodyPr>
            <a:lstStyle/>
            <a:p>
              <a:pPr marL="0" indent="0" algn="ctr">
                <a:buNone/>
              </a:pPr>
              <a:r>
                <a:rPr lang="en-US" sz="600" b="1" dirty="0" err="1">
                  <a:latin typeface="Noto Sans" panose="020B0502040504020204" pitchFamily="34" charset="0"/>
                  <a:ea typeface="Noto Sans" panose="020B0502040504020204" pitchFamily="34" charset="0"/>
                  <a:cs typeface="Noto Sans" panose="020B0502040504020204" pitchFamily="34" charset="0"/>
                </a:rPr>
                <a:t>Participa</a:t>
              </a:r>
              <a:r>
                <a:rPr lang="en-US" sz="600" b="1" dirty="0">
                  <a:latin typeface="Noto Sans" panose="020B0502040504020204" pitchFamily="34" charset="0"/>
                  <a:ea typeface="Noto Sans" panose="020B0502040504020204" pitchFamily="34" charset="0"/>
                  <a:cs typeface="Noto Sans" panose="020B0502040504020204" pitchFamily="34" charset="0"/>
                </a:rPr>
                <a:t> con </a:t>
              </a:r>
              <a:r>
                <a:rPr lang="en-US" sz="600" b="1" dirty="0" err="1">
                  <a:latin typeface="Noto Sans" panose="020B0502040504020204" pitchFamily="34" charset="0"/>
                  <a:ea typeface="Noto Sans" panose="020B0502040504020204" pitchFamily="34" charset="0"/>
                  <a:cs typeface="Noto Sans" panose="020B0502040504020204" pitchFamily="34" charset="0"/>
                </a:rPr>
                <a:t>propuesta</a:t>
              </a:r>
              <a:endParaRPr lang="en-US" sz="6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239" name="Text 86">
              <a:extLst>
                <a:ext uri="{FF2B5EF4-FFF2-40B4-BE49-F238E27FC236}">
                  <a16:creationId xmlns:a16="http://schemas.microsoft.com/office/drawing/2014/main" id="{4826E11E-B936-8C16-1541-97E22646B98F}"/>
                </a:ext>
              </a:extLst>
            </p:cNvPr>
            <p:cNvSpPr/>
            <p:nvPr/>
          </p:nvSpPr>
          <p:spPr>
            <a:xfrm>
              <a:off x="357596" y="4581672"/>
              <a:ext cx="1244062" cy="317097"/>
            </a:xfrm>
            <a:prstGeom prst="rect">
              <a:avLst/>
            </a:prstGeom>
            <a:noFill/>
            <a:ln/>
          </p:spPr>
          <p:txBody>
            <a:bodyPr wrap="square" lIns="0" tIns="0" rIns="0" bIns="0" rtlCol="0" anchor="ctr">
              <a:normAutofit/>
            </a:bodyPr>
            <a:lstStyle/>
            <a:p>
              <a:pPr marL="0" indent="0" algn="ctr">
                <a:buNone/>
              </a:pPr>
              <a:r>
                <a:rPr lang="en-US" sz="1400" b="1" dirty="0" err="1">
                  <a:solidFill>
                    <a:srgbClr val="002F2A"/>
                  </a:solidFill>
                  <a:latin typeface="Noto Sans" panose="020B0502040504020204" pitchFamily="34" charset="0"/>
                  <a:ea typeface="Noto Sans" panose="020B0502040504020204" pitchFamily="34" charset="0"/>
                  <a:cs typeface="Noto Sans" panose="020B0502040504020204" pitchFamily="34" charset="0"/>
                </a:rPr>
                <a:t>Precio</a:t>
              </a:r>
              <a:r>
                <a:rPr lang="en-US" sz="1400" b="1" dirty="0">
                  <a:solidFill>
                    <a:srgbClr val="002F2A"/>
                  </a:solidFill>
                  <a:latin typeface="Noto Sans" panose="020B0502040504020204" pitchFamily="34" charset="0"/>
                  <a:ea typeface="Noto Sans" panose="020B0502040504020204" pitchFamily="34" charset="0"/>
                  <a:cs typeface="Noto Sans" panose="020B0502040504020204" pitchFamily="34" charset="0"/>
                </a:rPr>
                <a:t> A</a:t>
              </a:r>
            </a:p>
          </p:txBody>
        </p:sp>
        <p:sp>
          <p:nvSpPr>
            <p:cNvPr id="247" name="Text 86">
              <a:extLst>
                <a:ext uri="{FF2B5EF4-FFF2-40B4-BE49-F238E27FC236}">
                  <a16:creationId xmlns:a16="http://schemas.microsoft.com/office/drawing/2014/main" id="{1C06E96C-4F60-45F4-75F9-26D3D2E7F982}"/>
                </a:ext>
              </a:extLst>
            </p:cNvPr>
            <p:cNvSpPr/>
            <p:nvPr/>
          </p:nvSpPr>
          <p:spPr>
            <a:xfrm>
              <a:off x="341344" y="4911965"/>
              <a:ext cx="1244062" cy="134547"/>
            </a:xfrm>
            <a:prstGeom prst="rect">
              <a:avLst/>
            </a:prstGeom>
            <a:noFill/>
            <a:ln/>
          </p:spPr>
          <p:txBody>
            <a:bodyPr wrap="square" lIns="0" tIns="0" rIns="0" bIns="0" rtlCol="0" anchor="ctr">
              <a:normAutofit/>
            </a:bodyPr>
            <a:lstStyle/>
            <a:p>
              <a:pPr marL="0" indent="0" algn="ctr">
                <a:buNone/>
              </a:pPr>
              <a:r>
                <a:rPr lang="en-US" sz="700" dirty="0">
                  <a:solidFill>
                    <a:srgbClr val="002F2A"/>
                  </a:solidFill>
                  <a:latin typeface="Noto Sans" panose="020B0502040504020204" pitchFamily="34" charset="0"/>
                  <a:ea typeface="Noto Sans" panose="020B0502040504020204" pitchFamily="34" charset="0"/>
                  <a:cs typeface="Noto Sans" panose="020B0502040504020204" pitchFamily="34" charset="0"/>
                </a:rPr>
                <a:t>(</a:t>
              </a:r>
              <a:r>
                <a:rPr lang="en-US" sz="700" dirty="0" err="1">
                  <a:solidFill>
                    <a:srgbClr val="002F2A"/>
                  </a:solidFill>
                  <a:latin typeface="Noto Sans" panose="020B0502040504020204" pitchFamily="34" charset="0"/>
                  <a:ea typeface="Noto Sans" panose="020B0502040504020204" pitchFamily="34" charset="0"/>
                  <a:cs typeface="Noto Sans" panose="020B0502040504020204" pitchFamily="34" charset="0"/>
                </a:rPr>
                <a:t>simulado</a:t>
              </a:r>
              <a:r>
                <a:rPr lang="en-US" sz="700" dirty="0">
                  <a:solidFill>
                    <a:srgbClr val="002F2A"/>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249" name="Text 86">
              <a:extLst>
                <a:ext uri="{FF2B5EF4-FFF2-40B4-BE49-F238E27FC236}">
                  <a16:creationId xmlns:a16="http://schemas.microsoft.com/office/drawing/2014/main" id="{200C0938-F8F0-22B0-642A-C5AB1BF9CB40}"/>
                </a:ext>
              </a:extLst>
            </p:cNvPr>
            <p:cNvSpPr/>
            <p:nvPr/>
          </p:nvSpPr>
          <p:spPr>
            <a:xfrm>
              <a:off x="1674389" y="4261088"/>
              <a:ext cx="1247313" cy="342077"/>
            </a:xfrm>
            <a:prstGeom prst="rect">
              <a:avLst/>
            </a:prstGeom>
            <a:noFill/>
            <a:ln/>
          </p:spPr>
          <p:txBody>
            <a:bodyPr wrap="square" lIns="0" tIns="0" rIns="0" bIns="0" rtlCol="0" anchor="ctr">
              <a:normAutofit/>
            </a:bodyPr>
            <a:lstStyle/>
            <a:p>
              <a:pPr marL="0" indent="0" algn="ctr">
                <a:buNone/>
              </a:pPr>
              <a:r>
                <a:rPr lang="en-US" sz="600" b="1" dirty="0" err="1">
                  <a:latin typeface="Noto Sans" panose="020B0502040504020204" pitchFamily="34" charset="0"/>
                  <a:ea typeface="Noto Sans" panose="020B0502040504020204" pitchFamily="34" charset="0"/>
                  <a:cs typeface="Noto Sans" panose="020B0502040504020204" pitchFamily="34" charset="0"/>
                </a:rPr>
                <a:t>Participa</a:t>
              </a:r>
              <a:r>
                <a:rPr lang="en-US" sz="600" b="1" dirty="0">
                  <a:latin typeface="Noto Sans" panose="020B0502040504020204" pitchFamily="34" charset="0"/>
                  <a:ea typeface="Noto Sans" panose="020B0502040504020204" pitchFamily="34" charset="0"/>
                  <a:cs typeface="Noto Sans" panose="020B0502040504020204" pitchFamily="34" charset="0"/>
                </a:rPr>
                <a:t> con </a:t>
              </a:r>
              <a:r>
                <a:rPr lang="en-US" sz="600" b="1" dirty="0" err="1">
                  <a:latin typeface="Noto Sans" panose="020B0502040504020204" pitchFamily="34" charset="0"/>
                  <a:ea typeface="Noto Sans" panose="020B0502040504020204" pitchFamily="34" charset="0"/>
                  <a:cs typeface="Noto Sans" panose="020B0502040504020204" pitchFamily="34" charset="0"/>
                </a:rPr>
                <a:t>propuesta</a:t>
              </a:r>
              <a:endParaRPr lang="en-US" sz="6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250" name="Text 86">
              <a:extLst>
                <a:ext uri="{FF2B5EF4-FFF2-40B4-BE49-F238E27FC236}">
                  <a16:creationId xmlns:a16="http://schemas.microsoft.com/office/drawing/2014/main" id="{91BF6F45-E44F-CBA9-4EC3-90986F8A8893}"/>
                </a:ext>
              </a:extLst>
            </p:cNvPr>
            <p:cNvSpPr/>
            <p:nvPr/>
          </p:nvSpPr>
          <p:spPr>
            <a:xfrm>
              <a:off x="1658943" y="4581672"/>
              <a:ext cx="1259420" cy="317097"/>
            </a:xfrm>
            <a:prstGeom prst="rect">
              <a:avLst/>
            </a:prstGeom>
            <a:noFill/>
            <a:ln/>
          </p:spPr>
          <p:txBody>
            <a:bodyPr wrap="square" lIns="0" tIns="0" rIns="0" bIns="0" rtlCol="0" anchor="ctr">
              <a:normAutofit/>
            </a:bodyPr>
            <a:lstStyle/>
            <a:p>
              <a:pPr marL="0" indent="0" algn="ctr">
                <a:buNone/>
              </a:pPr>
              <a:r>
                <a:rPr lang="en-US" sz="1400" b="1" dirty="0" err="1">
                  <a:solidFill>
                    <a:srgbClr val="002F2A"/>
                  </a:solidFill>
                  <a:latin typeface="Noto Sans" panose="020B0502040504020204" pitchFamily="34" charset="0"/>
                  <a:ea typeface="Noto Sans" panose="020B0502040504020204" pitchFamily="34" charset="0"/>
                  <a:cs typeface="Noto Sans" panose="020B0502040504020204" pitchFamily="34" charset="0"/>
                </a:rPr>
                <a:t>Precio</a:t>
              </a:r>
              <a:r>
                <a:rPr lang="en-US" sz="1400" b="1" dirty="0">
                  <a:solidFill>
                    <a:srgbClr val="002F2A"/>
                  </a:solidFill>
                  <a:latin typeface="Noto Sans" panose="020B0502040504020204" pitchFamily="34" charset="0"/>
                  <a:ea typeface="Noto Sans" panose="020B0502040504020204" pitchFamily="34" charset="0"/>
                  <a:cs typeface="Noto Sans" panose="020B0502040504020204" pitchFamily="34" charset="0"/>
                </a:rPr>
                <a:t> B</a:t>
              </a:r>
            </a:p>
          </p:txBody>
        </p:sp>
        <p:sp>
          <p:nvSpPr>
            <p:cNvPr id="251" name="Text 86">
              <a:extLst>
                <a:ext uri="{FF2B5EF4-FFF2-40B4-BE49-F238E27FC236}">
                  <a16:creationId xmlns:a16="http://schemas.microsoft.com/office/drawing/2014/main" id="{6936D8C7-DD16-A3E0-9FC8-6CA6B7BD96AE}"/>
                </a:ext>
              </a:extLst>
            </p:cNvPr>
            <p:cNvSpPr/>
            <p:nvPr/>
          </p:nvSpPr>
          <p:spPr>
            <a:xfrm>
              <a:off x="1658942" y="4911965"/>
              <a:ext cx="1262815" cy="155120"/>
            </a:xfrm>
            <a:prstGeom prst="rect">
              <a:avLst/>
            </a:prstGeom>
            <a:noFill/>
            <a:ln/>
          </p:spPr>
          <p:txBody>
            <a:bodyPr wrap="square" lIns="0" tIns="0" rIns="0" bIns="0" rtlCol="0" anchor="ctr">
              <a:normAutofit/>
            </a:bodyPr>
            <a:lstStyle/>
            <a:p>
              <a:pPr marL="0" indent="0" algn="ctr">
                <a:buNone/>
              </a:pPr>
              <a:r>
                <a:rPr lang="en-US" sz="800" dirty="0">
                  <a:solidFill>
                    <a:srgbClr val="002F2A"/>
                  </a:solidFill>
                  <a:latin typeface="Noto Sans" panose="020B0502040504020204" pitchFamily="34" charset="0"/>
                  <a:ea typeface="Noto Sans" panose="020B0502040504020204" pitchFamily="34" charset="0"/>
                  <a:cs typeface="Noto Sans" panose="020B0502040504020204" pitchFamily="34" charset="0"/>
                </a:rPr>
                <a:t>(</a:t>
              </a:r>
              <a:r>
                <a:rPr lang="en-US" sz="800" dirty="0" err="1">
                  <a:solidFill>
                    <a:srgbClr val="002F2A"/>
                  </a:solidFill>
                  <a:latin typeface="Noto Sans" panose="020B0502040504020204" pitchFamily="34" charset="0"/>
                  <a:ea typeface="Noto Sans" panose="020B0502040504020204" pitchFamily="34" charset="0"/>
                  <a:cs typeface="Noto Sans" panose="020B0502040504020204" pitchFamily="34" charset="0"/>
                </a:rPr>
                <a:t>simulado</a:t>
              </a:r>
              <a:r>
                <a:rPr lang="en-US" sz="800" dirty="0">
                  <a:solidFill>
                    <a:srgbClr val="002F2A"/>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252" name="Text 86">
              <a:extLst>
                <a:ext uri="{FF2B5EF4-FFF2-40B4-BE49-F238E27FC236}">
                  <a16:creationId xmlns:a16="http://schemas.microsoft.com/office/drawing/2014/main" id="{00A9A105-665D-84CE-815E-A87E1F28DA6B}"/>
                </a:ext>
              </a:extLst>
            </p:cNvPr>
            <p:cNvSpPr/>
            <p:nvPr/>
          </p:nvSpPr>
          <p:spPr>
            <a:xfrm>
              <a:off x="2993729" y="4261088"/>
              <a:ext cx="1234394" cy="342077"/>
            </a:xfrm>
            <a:prstGeom prst="rect">
              <a:avLst/>
            </a:prstGeom>
            <a:noFill/>
            <a:ln/>
          </p:spPr>
          <p:txBody>
            <a:bodyPr wrap="square" lIns="0" tIns="0" rIns="0" bIns="0" rtlCol="0" anchor="ctr">
              <a:normAutofit/>
            </a:bodyPr>
            <a:lstStyle/>
            <a:p>
              <a:pPr marL="0" indent="0" algn="ctr">
                <a:buNone/>
              </a:pPr>
              <a:r>
                <a:rPr lang="en-US" sz="600" b="1" dirty="0" err="1">
                  <a:latin typeface="Noto Sans" panose="020B0502040504020204" pitchFamily="34" charset="0"/>
                  <a:ea typeface="Noto Sans" panose="020B0502040504020204" pitchFamily="34" charset="0"/>
                  <a:cs typeface="Noto Sans" panose="020B0502040504020204" pitchFamily="34" charset="0"/>
                </a:rPr>
                <a:t>Participa</a:t>
              </a:r>
              <a:r>
                <a:rPr lang="en-US" sz="600" b="1" dirty="0">
                  <a:latin typeface="Noto Sans" panose="020B0502040504020204" pitchFamily="34" charset="0"/>
                  <a:ea typeface="Noto Sans" panose="020B0502040504020204" pitchFamily="34" charset="0"/>
                  <a:cs typeface="Noto Sans" panose="020B0502040504020204" pitchFamily="34" charset="0"/>
                </a:rPr>
                <a:t> con </a:t>
              </a:r>
              <a:r>
                <a:rPr lang="en-US" sz="600" b="1" dirty="0" err="1">
                  <a:latin typeface="Noto Sans" panose="020B0502040504020204" pitchFamily="34" charset="0"/>
                  <a:ea typeface="Noto Sans" panose="020B0502040504020204" pitchFamily="34" charset="0"/>
                  <a:cs typeface="Noto Sans" panose="020B0502040504020204" pitchFamily="34" charset="0"/>
                </a:rPr>
                <a:t>propuesta</a:t>
              </a:r>
              <a:endParaRPr lang="en-US" sz="6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253" name="Text 86">
              <a:extLst>
                <a:ext uri="{FF2B5EF4-FFF2-40B4-BE49-F238E27FC236}">
                  <a16:creationId xmlns:a16="http://schemas.microsoft.com/office/drawing/2014/main" id="{172CFC8C-EA08-8983-FA30-9F7ED4BA7D21}"/>
                </a:ext>
              </a:extLst>
            </p:cNvPr>
            <p:cNvSpPr/>
            <p:nvPr/>
          </p:nvSpPr>
          <p:spPr>
            <a:xfrm>
              <a:off x="2989899" y="4581672"/>
              <a:ext cx="1249489" cy="317097"/>
            </a:xfrm>
            <a:prstGeom prst="rect">
              <a:avLst/>
            </a:prstGeom>
            <a:noFill/>
            <a:ln/>
          </p:spPr>
          <p:txBody>
            <a:bodyPr wrap="square" lIns="0" tIns="0" rIns="0" bIns="0" rtlCol="0" anchor="ctr">
              <a:normAutofit/>
            </a:bodyPr>
            <a:lstStyle/>
            <a:p>
              <a:pPr marL="0" indent="0" algn="ctr">
                <a:buNone/>
              </a:pPr>
              <a:r>
                <a:rPr lang="en-US" sz="1400" b="1" dirty="0" err="1">
                  <a:latin typeface="Noto Sans" panose="020B0502040504020204" pitchFamily="34" charset="0"/>
                  <a:ea typeface="Noto Sans" panose="020B0502040504020204" pitchFamily="34" charset="0"/>
                  <a:cs typeface="Noto Sans" panose="020B0502040504020204" pitchFamily="34" charset="0"/>
                </a:rPr>
                <a:t>Precio</a:t>
              </a:r>
              <a:r>
                <a:rPr lang="en-US" sz="1400" b="1" dirty="0">
                  <a:latin typeface="Noto Sans" panose="020B0502040504020204" pitchFamily="34" charset="0"/>
                  <a:ea typeface="Noto Sans" panose="020B0502040504020204" pitchFamily="34" charset="0"/>
                  <a:cs typeface="Noto Sans" panose="020B0502040504020204" pitchFamily="34" charset="0"/>
                </a:rPr>
                <a:t> C</a:t>
              </a:r>
            </a:p>
          </p:txBody>
        </p:sp>
        <p:sp>
          <p:nvSpPr>
            <p:cNvPr id="254" name="Text 86">
              <a:extLst>
                <a:ext uri="{FF2B5EF4-FFF2-40B4-BE49-F238E27FC236}">
                  <a16:creationId xmlns:a16="http://schemas.microsoft.com/office/drawing/2014/main" id="{7832567E-6619-BA4C-6AB0-6ECEF4350347}"/>
                </a:ext>
              </a:extLst>
            </p:cNvPr>
            <p:cNvSpPr/>
            <p:nvPr/>
          </p:nvSpPr>
          <p:spPr>
            <a:xfrm>
              <a:off x="2985280" y="4911965"/>
              <a:ext cx="1269812" cy="134547"/>
            </a:xfrm>
            <a:prstGeom prst="rect">
              <a:avLst/>
            </a:prstGeom>
            <a:noFill/>
            <a:ln/>
          </p:spPr>
          <p:txBody>
            <a:bodyPr wrap="square" lIns="0" tIns="0" rIns="0" bIns="0" rtlCol="0" anchor="ctr">
              <a:normAutofit/>
            </a:bodyPr>
            <a:lstStyle/>
            <a:p>
              <a:pPr marL="0" indent="0" algn="ctr">
                <a:buNone/>
              </a:pPr>
              <a:r>
                <a:rPr lang="en-US" sz="700" dirty="0">
                  <a:solidFill>
                    <a:srgbClr val="002F2A"/>
                  </a:solidFill>
                  <a:latin typeface="Noto Sans" panose="020B0502040504020204" pitchFamily="34" charset="0"/>
                  <a:ea typeface="Noto Sans" panose="020B0502040504020204" pitchFamily="34" charset="0"/>
                  <a:cs typeface="Noto Sans" panose="020B0502040504020204" pitchFamily="34" charset="0"/>
                </a:rPr>
                <a:t>(</a:t>
              </a:r>
              <a:r>
                <a:rPr lang="en-US" sz="700" dirty="0" err="1">
                  <a:solidFill>
                    <a:srgbClr val="002F2A"/>
                  </a:solidFill>
                  <a:latin typeface="Noto Sans" panose="020B0502040504020204" pitchFamily="34" charset="0"/>
                  <a:ea typeface="Noto Sans" panose="020B0502040504020204" pitchFamily="34" charset="0"/>
                  <a:cs typeface="Noto Sans" panose="020B0502040504020204" pitchFamily="34" charset="0"/>
                </a:rPr>
                <a:t>ganador</a:t>
              </a:r>
              <a:r>
                <a:rPr lang="en-US" sz="700" dirty="0">
                  <a:solidFill>
                    <a:srgbClr val="002F2A"/>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256" name="Text 86">
              <a:extLst>
                <a:ext uri="{FF2B5EF4-FFF2-40B4-BE49-F238E27FC236}">
                  <a16:creationId xmlns:a16="http://schemas.microsoft.com/office/drawing/2014/main" id="{758492D4-E48C-777A-6B44-80BA9D9777A4}"/>
                </a:ext>
              </a:extLst>
            </p:cNvPr>
            <p:cNvSpPr/>
            <p:nvPr/>
          </p:nvSpPr>
          <p:spPr>
            <a:xfrm>
              <a:off x="4302851" y="4581672"/>
              <a:ext cx="1260568" cy="317097"/>
            </a:xfrm>
            <a:prstGeom prst="rect">
              <a:avLst/>
            </a:prstGeom>
            <a:noFill/>
            <a:ln/>
          </p:spPr>
          <p:txBody>
            <a:bodyPr wrap="square" lIns="0" tIns="0" rIns="0" bIns="0" rtlCol="0" anchor="ctr">
              <a:normAutofit/>
            </a:bodyPr>
            <a:lstStyle/>
            <a:p>
              <a:pPr marL="0" indent="0" algn="ctr">
                <a:buNone/>
              </a:pPr>
              <a:r>
                <a:rPr lang="en-US" sz="1400" b="1" dirty="0" err="1">
                  <a:solidFill>
                    <a:srgbClr val="002F2A"/>
                  </a:solidFill>
                  <a:latin typeface="Noto Sans" panose="020B0502040504020204" pitchFamily="34" charset="0"/>
                  <a:ea typeface="Noto Sans" panose="020B0502040504020204" pitchFamily="34" charset="0"/>
                  <a:cs typeface="Noto Sans" panose="020B0502040504020204" pitchFamily="34" charset="0"/>
                </a:rPr>
                <a:t>Precio</a:t>
              </a:r>
              <a:r>
                <a:rPr lang="en-US" sz="1400" b="1" dirty="0">
                  <a:solidFill>
                    <a:srgbClr val="002F2A"/>
                  </a:solidFill>
                  <a:latin typeface="Noto Sans" panose="020B0502040504020204" pitchFamily="34" charset="0"/>
                  <a:ea typeface="Noto Sans" panose="020B0502040504020204" pitchFamily="34" charset="0"/>
                  <a:cs typeface="Noto Sans" panose="020B0502040504020204" pitchFamily="34" charset="0"/>
                </a:rPr>
                <a:t> D</a:t>
              </a:r>
            </a:p>
          </p:txBody>
        </p:sp>
        <p:sp>
          <p:nvSpPr>
            <p:cNvPr id="257" name="Text 86">
              <a:extLst>
                <a:ext uri="{FF2B5EF4-FFF2-40B4-BE49-F238E27FC236}">
                  <a16:creationId xmlns:a16="http://schemas.microsoft.com/office/drawing/2014/main" id="{0A21FCB0-57C3-195C-FB2B-BBE6F1B0AB65}"/>
                </a:ext>
              </a:extLst>
            </p:cNvPr>
            <p:cNvSpPr/>
            <p:nvPr/>
          </p:nvSpPr>
          <p:spPr>
            <a:xfrm>
              <a:off x="4297275" y="4911965"/>
              <a:ext cx="1281071" cy="134547"/>
            </a:xfrm>
            <a:prstGeom prst="rect">
              <a:avLst/>
            </a:prstGeom>
            <a:noFill/>
            <a:ln/>
          </p:spPr>
          <p:txBody>
            <a:bodyPr wrap="square" lIns="0" tIns="0" rIns="0" bIns="0" rtlCol="0" anchor="ctr">
              <a:normAutofit/>
            </a:bodyPr>
            <a:lstStyle/>
            <a:p>
              <a:pPr marL="0" indent="0" algn="ctr">
                <a:buNone/>
              </a:pPr>
              <a:r>
                <a:rPr lang="en-US" sz="700" dirty="0">
                  <a:solidFill>
                    <a:srgbClr val="002F2A"/>
                  </a:solidFill>
                  <a:latin typeface="Noto Sans" panose="020B0502040504020204" pitchFamily="34" charset="0"/>
                  <a:ea typeface="Noto Sans" panose="020B0502040504020204" pitchFamily="34" charset="0"/>
                  <a:cs typeface="Noto Sans" panose="020B0502040504020204" pitchFamily="34" charset="0"/>
                </a:rPr>
                <a:t>(</a:t>
              </a:r>
              <a:r>
                <a:rPr lang="en-US" sz="700" dirty="0" err="1">
                  <a:solidFill>
                    <a:srgbClr val="002F2A"/>
                  </a:solidFill>
                  <a:latin typeface="Noto Sans" panose="020B0502040504020204" pitchFamily="34" charset="0"/>
                  <a:ea typeface="Noto Sans" panose="020B0502040504020204" pitchFamily="34" charset="0"/>
                  <a:cs typeface="Noto Sans" panose="020B0502040504020204" pitchFamily="34" charset="0"/>
                </a:rPr>
                <a:t>simulado</a:t>
              </a:r>
              <a:r>
                <a:rPr lang="en-US" sz="700" dirty="0">
                  <a:solidFill>
                    <a:srgbClr val="002F2A"/>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259" name="Text 86">
              <a:extLst>
                <a:ext uri="{FF2B5EF4-FFF2-40B4-BE49-F238E27FC236}">
                  <a16:creationId xmlns:a16="http://schemas.microsoft.com/office/drawing/2014/main" id="{3FC5261D-5098-4E81-29C5-48F117BAD3C1}"/>
                </a:ext>
              </a:extLst>
            </p:cNvPr>
            <p:cNvSpPr/>
            <p:nvPr/>
          </p:nvSpPr>
          <p:spPr>
            <a:xfrm>
              <a:off x="5668049" y="4581672"/>
              <a:ext cx="1232054" cy="317097"/>
            </a:xfrm>
            <a:prstGeom prst="rect">
              <a:avLst/>
            </a:prstGeom>
            <a:noFill/>
            <a:ln/>
          </p:spPr>
          <p:txBody>
            <a:bodyPr wrap="square" lIns="0" tIns="0" rIns="0" bIns="0" rtlCol="0" anchor="ctr">
              <a:normAutofit/>
            </a:bodyPr>
            <a:lstStyle/>
            <a:p>
              <a:pPr marL="0" indent="0" algn="ctr">
                <a:buNone/>
              </a:pPr>
              <a:r>
                <a:rPr lang="en-US" sz="1400" b="1" dirty="0" err="1">
                  <a:solidFill>
                    <a:srgbClr val="002F2A"/>
                  </a:solidFill>
                  <a:latin typeface="Noto Sans" panose="020B0502040504020204" pitchFamily="34" charset="0"/>
                  <a:ea typeface="Noto Sans" panose="020B0502040504020204" pitchFamily="34" charset="0"/>
                  <a:cs typeface="Noto Sans" panose="020B0502040504020204" pitchFamily="34" charset="0"/>
                </a:rPr>
                <a:t>Precio</a:t>
              </a:r>
              <a:r>
                <a:rPr lang="en-US" sz="1400" b="1" dirty="0">
                  <a:solidFill>
                    <a:srgbClr val="002F2A"/>
                  </a:solidFill>
                  <a:latin typeface="Noto Sans" panose="020B0502040504020204" pitchFamily="34" charset="0"/>
                  <a:ea typeface="Noto Sans" panose="020B0502040504020204" pitchFamily="34" charset="0"/>
                  <a:cs typeface="Noto Sans" panose="020B0502040504020204" pitchFamily="34" charset="0"/>
                </a:rPr>
                <a:t> E</a:t>
              </a:r>
            </a:p>
          </p:txBody>
        </p:sp>
        <p:sp>
          <p:nvSpPr>
            <p:cNvPr id="260" name="Text 86">
              <a:extLst>
                <a:ext uri="{FF2B5EF4-FFF2-40B4-BE49-F238E27FC236}">
                  <a16:creationId xmlns:a16="http://schemas.microsoft.com/office/drawing/2014/main" id="{776EB93B-46C0-BF90-94F9-E666DBC09C40}"/>
                </a:ext>
              </a:extLst>
            </p:cNvPr>
            <p:cNvSpPr/>
            <p:nvPr/>
          </p:nvSpPr>
          <p:spPr>
            <a:xfrm>
              <a:off x="5661064" y="4911965"/>
              <a:ext cx="1252094" cy="134547"/>
            </a:xfrm>
            <a:prstGeom prst="rect">
              <a:avLst/>
            </a:prstGeom>
            <a:noFill/>
            <a:ln/>
          </p:spPr>
          <p:txBody>
            <a:bodyPr wrap="square" lIns="0" tIns="0" rIns="0" bIns="0" rtlCol="0" anchor="ctr">
              <a:normAutofit/>
            </a:bodyPr>
            <a:lstStyle/>
            <a:p>
              <a:pPr marL="0" indent="0" algn="ctr">
                <a:buNone/>
              </a:pPr>
              <a:r>
                <a:rPr lang="en-US" sz="700" dirty="0">
                  <a:solidFill>
                    <a:srgbClr val="002F2A"/>
                  </a:solidFill>
                  <a:latin typeface="Noto Sans" panose="020B0502040504020204" pitchFamily="34" charset="0"/>
                  <a:ea typeface="Noto Sans" panose="020B0502040504020204" pitchFamily="34" charset="0"/>
                  <a:cs typeface="Noto Sans" panose="020B0502040504020204" pitchFamily="34" charset="0"/>
                </a:rPr>
                <a:t>(</a:t>
              </a:r>
              <a:r>
                <a:rPr lang="en-US" sz="700" dirty="0" err="1">
                  <a:solidFill>
                    <a:srgbClr val="002F2A"/>
                  </a:solidFill>
                  <a:latin typeface="Noto Sans" panose="020B0502040504020204" pitchFamily="34" charset="0"/>
                  <a:ea typeface="Noto Sans" panose="020B0502040504020204" pitchFamily="34" charset="0"/>
                  <a:cs typeface="Noto Sans" panose="020B0502040504020204" pitchFamily="34" charset="0"/>
                </a:rPr>
                <a:t>simulado</a:t>
              </a:r>
              <a:r>
                <a:rPr lang="en-US" sz="700" dirty="0">
                  <a:solidFill>
                    <a:srgbClr val="002F2A"/>
                  </a:solidFill>
                  <a:latin typeface="Noto Sans" panose="020B0502040504020204" pitchFamily="34" charset="0"/>
                  <a:ea typeface="Noto Sans" panose="020B0502040504020204" pitchFamily="34" charset="0"/>
                  <a:cs typeface="Noto Sans" panose="020B0502040504020204" pitchFamily="34" charset="0"/>
                </a:rPr>
                <a:t>)</a:t>
              </a:r>
            </a:p>
          </p:txBody>
        </p:sp>
        <p:pic>
          <p:nvPicPr>
            <p:cNvPr id="262" name="Imagen 261">
              <a:extLst>
                <a:ext uri="{FF2B5EF4-FFF2-40B4-BE49-F238E27FC236}">
                  <a16:creationId xmlns:a16="http://schemas.microsoft.com/office/drawing/2014/main" id="{64352ADB-8951-8C02-59AA-3215F36ABEB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6592" y="2993150"/>
              <a:ext cx="583150" cy="583150"/>
            </a:xfrm>
            <a:prstGeom prst="rect">
              <a:avLst/>
            </a:prstGeom>
          </p:spPr>
        </p:pic>
        <p:sp>
          <p:nvSpPr>
            <p:cNvPr id="263" name="Shape 150">
              <a:extLst>
                <a:ext uri="{FF2B5EF4-FFF2-40B4-BE49-F238E27FC236}">
                  <a16:creationId xmlns:a16="http://schemas.microsoft.com/office/drawing/2014/main" id="{6C487C6C-A8E4-DD67-E02C-F76B4D5050E7}"/>
                </a:ext>
              </a:extLst>
            </p:cNvPr>
            <p:cNvSpPr/>
            <p:nvPr/>
          </p:nvSpPr>
          <p:spPr>
            <a:xfrm>
              <a:off x="2898980" y="5455056"/>
              <a:ext cx="1490887" cy="736277"/>
            </a:xfrm>
            <a:prstGeom prst="roundRect">
              <a:avLst>
                <a:gd name="adj" fmla="val 20833"/>
              </a:avLst>
            </a:prstGeom>
            <a:solidFill>
              <a:schemeClr val="bg1">
                <a:lumMod val="65000"/>
              </a:schemeClr>
            </a:solidFill>
            <a:ln w="12700">
              <a:noFill/>
              <a:prstDash val="solid"/>
            </a:ln>
          </p:spPr>
          <p:txBody>
            <a:bodyPr/>
            <a:lstStyle/>
            <a:p>
              <a:endParaRPr lang="es-MX"/>
            </a:p>
          </p:txBody>
        </p:sp>
        <p:sp>
          <p:nvSpPr>
            <p:cNvPr id="264" name="Text 160">
              <a:extLst>
                <a:ext uri="{FF2B5EF4-FFF2-40B4-BE49-F238E27FC236}">
                  <a16:creationId xmlns:a16="http://schemas.microsoft.com/office/drawing/2014/main" id="{9F04C982-1AD9-981A-A32D-AA3D9EC682BC}"/>
                </a:ext>
              </a:extLst>
            </p:cNvPr>
            <p:cNvSpPr/>
            <p:nvPr/>
          </p:nvSpPr>
          <p:spPr>
            <a:xfrm>
              <a:off x="3188306" y="5570544"/>
              <a:ext cx="1013710" cy="505298"/>
            </a:xfrm>
            <a:prstGeom prst="rect">
              <a:avLst/>
            </a:prstGeom>
            <a:noFill/>
            <a:ln/>
          </p:spPr>
          <p:txBody>
            <a:bodyPr wrap="square" lIns="0" tIns="0" rIns="0" bIns="0" rtlCol="0" anchor="ctr">
              <a:normAutofit/>
            </a:bodyPr>
            <a:lstStyle/>
            <a:p>
              <a:pPr marL="0" indent="0">
                <a:buNone/>
              </a:pPr>
              <a:r>
                <a:rPr lang="en-US" sz="1200" b="1" dirty="0">
                  <a:latin typeface="Noto Sans" pitchFamily="34" charset="0"/>
                  <a:ea typeface="Noto Sans" pitchFamily="34" charset="-122"/>
                  <a:cs typeface="Noto Sans" pitchFamily="34" charset="-120"/>
                </a:rPr>
                <a:t>Empresa</a:t>
              </a:r>
              <a:endParaRPr lang="en-US" sz="1200" dirty="0"/>
            </a:p>
            <a:p>
              <a:pPr marL="0" indent="0">
                <a:buNone/>
              </a:pPr>
              <a:r>
                <a:rPr lang="en-US" sz="1200" b="1" dirty="0">
                  <a:latin typeface="Noto Sans" pitchFamily="34" charset="0"/>
                  <a:ea typeface="Noto Sans" pitchFamily="34" charset="-122"/>
                  <a:cs typeface="Noto Sans" pitchFamily="34" charset="-120"/>
                </a:rPr>
                <a:t>adjudicada</a:t>
              </a:r>
              <a:endParaRPr lang="en-US" sz="1200" dirty="0"/>
            </a:p>
          </p:txBody>
        </p:sp>
        <p:sp>
          <p:nvSpPr>
            <p:cNvPr id="265" name="Shape 150">
              <a:extLst>
                <a:ext uri="{FF2B5EF4-FFF2-40B4-BE49-F238E27FC236}">
                  <a16:creationId xmlns:a16="http://schemas.microsoft.com/office/drawing/2014/main" id="{672710BD-5C1C-033F-FA93-9F345C52A3A6}"/>
                </a:ext>
              </a:extLst>
            </p:cNvPr>
            <p:cNvSpPr/>
            <p:nvPr/>
          </p:nvSpPr>
          <p:spPr>
            <a:xfrm>
              <a:off x="5314445" y="5465032"/>
              <a:ext cx="1662479" cy="736277"/>
            </a:xfrm>
            <a:prstGeom prst="roundRect">
              <a:avLst>
                <a:gd name="adj" fmla="val 20833"/>
              </a:avLst>
            </a:prstGeom>
            <a:solidFill>
              <a:schemeClr val="bg1">
                <a:lumMod val="65000"/>
              </a:schemeClr>
            </a:solidFill>
            <a:ln w="12700">
              <a:noFill/>
              <a:prstDash val="solid"/>
            </a:ln>
          </p:spPr>
          <p:txBody>
            <a:bodyPr/>
            <a:lstStyle/>
            <a:p>
              <a:endParaRPr lang="es-MX"/>
            </a:p>
          </p:txBody>
        </p:sp>
        <p:sp>
          <p:nvSpPr>
            <p:cNvPr id="272" name="Flecha derecha 271">
              <a:extLst>
                <a:ext uri="{FF2B5EF4-FFF2-40B4-BE49-F238E27FC236}">
                  <a16:creationId xmlns:a16="http://schemas.microsoft.com/office/drawing/2014/main" id="{DF45AF10-92C9-05CA-2292-FDF8973BA63B}"/>
                </a:ext>
              </a:extLst>
            </p:cNvPr>
            <p:cNvSpPr/>
            <p:nvPr/>
          </p:nvSpPr>
          <p:spPr>
            <a:xfrm>
              <a:off x="4273931" y="5648358"/>
              <a:ext cx="694706" cy="349671"/>
            </a:xfrm>
            <a:prstGeom prst="rightArrow">
              <a:avLst>
                <a:gd name="adj1" fmla="val 50000"/>
                <a:gd name="adj2" fmla="val 57783"/>
              </a:avLst>
            </a:prstGeom>
            <a:solidFill>
              <a:srgbClr val="002F2A"/>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sz="1600"/>
            </a:p>
          </p:txBody>
        </p:sp>
        <p:sp>
          <p:nvSpPr>
            <p:cNvPr id="273" name="Text 160">
              <a:extLst>
                <a:ext uri="{FF2B5EF4-FFF2-40B4-BE49-F238E27FC236}">
                  <a16:creationId xmlns:a16="http://schemas.microsoft.com/office/drawing/2014/main" id="{F352EFF8-FF6B-A697-56D4-EBA5768792E5}"/>
                </a:ext>
              </a:extLst>
            </p:cNvPr>
            <p:cNvSpPr/>
            <p:nvPr/>
          </p:nvSpPr>
          <p:spPr>
            <a:xfrm>
              <a:off x="5687048" y="5580521"/>
              <a:ext cx="1345736" cy="505298"/>
            </a:xfrm>
            <a:prstGeom prst="rect">
              <a:avLst/>
            </a:prstGeom>
            <a:noFill/>
            <a:ln/>
          </p:spPr>
          <p:txBody>
            <a:bodyPr wrap="square" lIns="0" tIns="0" rIns="0" bIns="0" rtlCol="0" anchor="ctr">
              <a:normAutofit/>
            </a:bodyPr>
            <a:lstStyle/>
            <a:p>
              <a:pPr marL="0" indent="0">
                <a:buNone/>
              </a:pPr>
              <a:r>
                <a:rPr lang="en-US" b="1" dirty="0" err="1">
                  <a:latin typeface="Noto Sans" pitchFamily="34" charset="0"/>
                  <a:ea typeface="Noto Sans" pitchFamily="34" charset="-122"/>
                  <a:cs typeface="Noto Sans" pitchFamily="34" charset="-120"/>
                </a:rPr>
                <a:t>Contrato</a:t>
              </a:r>
              <a:endParaRPr lang="en-US" dirty="0"/>
            </a:p>
          </p:txBody>
        </p:sp>
        <p:sp>
          <p:nvSpPr>
            <p:cNvPr id="276" name="Elipse 275">
              <a:extLst>
                <a:ext uri="{FF2B5EF4-FFF2-40B4-BE49-F238E27FC236}">
                  <a16:creationId xmlns:a16="http://schemas.microsoft.com/office/drawing/2014/main" id="{35CD020B-664D-5BA6-6482-08C30FCF9A4F}"/>
                </a:ext>
              </a:extLst>
            </p:cNvPr>
            <p:cNvSpPr/>
            <p:nvPr/>
          </p:nvSpPr>
          <p:spPr>
            <a:xfrm>
              <a:off x="5059153" y="5602658"/>
              <a:ext cx="493504" cy="493504"/>
            </a:xfrm>
            <a:prstGeom prst="ellipse">
              <a:avLst/>
            </a:prstGeom>
            <a:solidFill>
              <a:srgbClr val="002F2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sz="1050" dirty="0">
                <a:latin typeface="Noto Sans" panose="020B0502040504020204" pitchFamily="34" charset="0"/>
                <a:ea typeface="Noto Sans" panose="020B0502040504020204" pitchFamily="34" charset="0"/>
                <a:cs typeface="Noto Sans" panose="020B0502040504020204" pitchFamily="34" charset="0"/>
              </a:endParaRPr>
            </a:p>
          </p:txBody>
        </p:sp>
        <p:pic>
          <p:nvPicPr>
            <p:cNvPr id="277" name="Imagen 276">
              <a:extLst>
                <a:ext uri="{FF2B5EF4-FFF2-40B4-BE49-F238E27FC236}">
                  <a16:creationId xmlns:a16="http://schemas.microsoft.com/office/drawing/2014/main" id="{AEE6DC53-D18C-9068-6C99-CB970A0B6E5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66566" y="5675383"/>
              <a:ext cx="326790" cy="322646"/>
            </a:xfrm>
            <a:prstGeom prst="rect">
              <a:avLst/>
            </a:prstGeom>
          </p:spPr>
        </p:pic>
        <p:sp>
          <p:nvSpPr>
            <p:cNvPr id="278" name="Elipse 277">
              <a:extLst>
                <a:ext uri="{FF2B5EF4-FFF2-40B4-BE49-F238E27FC236}">
                  <a16:creationId xmlns:a16="http://schemas.microsoft.com/office/drawing/2014/main" id="{5667F65A-FF23-CA49-98D3-7DCFC0DCEDAC}"/>
                </a:ext>
              </a:extLst>
            </p:cNvPr>
            <p:cNvSpPr/>
            <p:nvPr/>
          </p:nvSpPr>
          <p:spPr>
            <a:xfrm>
              <a:off x="2586047" y="5602658"/>
              <a:ext cx="493504" cy="493504"/>
            </a:xfrm>
            <a:prstGeom prst="ellipse">
              <a:avLst/>
            </a:prstGeom>
            <a:solidFill>
              <a:srgbClr val="002F2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sz="1050" dirty="0">
                <a:latin typeface="Noto Sans" panose="020B0502040504020204" pitchFamily="34" charset="0"/>
                <a:ea typeface="Noto Sans" panose="020B0502040504020204" pitchFamily="34" charset="0"/>
                <a:cs typeface="Noto Sans" panose="020B0502040504020204" pitchFamily="34" charset="0"/>
              </a:endParaRPr>
            </a:p>
          </p:txBody>
        </p:sp>
        <p:pic>
          <p:nvPicPr>
            <p:cNvPr id="280" name="Imagen 279">
              <a:extLst>
                <a:ext uri="{FF2B5EF4-FFF2-40B4-BE49-F238E27FC236}">
                  <a16:creationId xmlns:a16="http://schemas.microsoft.com/office/drawing/2014/main" id="{AD36C9E7-69B4-C71A-445B-DEB8E800E89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653686" y="5663338"/>
              <a:ext cx="371985" cy="339663"/>
            </a:xfrm>
            <a:prstGeom prst="rect">
              <a:avLst/>
            </a:prstGeom>
          </p:spPr>
        </p:pic>
        <p:sp>
          <p:nvSpPr>
            <p:cNvPr id="296" name="Título 2">
              <a:extLst>
                <a:ext uri="{FF2B5EF4-FFF2-40B4-BE49-F238E27FC236}">
                  <a16:creationId xmlns:a16="http://schemas.microsoft.com/office/drawing/2014/main" id="{DB2FCD6F-2CB8-620C-421D-3BFBA66574D8}"/>
                </a:ext>
              </a:extLst>
            </p:cNvPr>
            <p:cNvSpPr txBox="1">
              <a:spLocks/>
            </p:cNvSpPr>
            <p:nvPr/>
          </p:nvSpPr>
          <p:spPr>
            <a:xfrm>
              <a:off x="92128" y="6199505"/>
              <a:ext cx="4526606"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1400" b="0" dirty="0">
                  <a:solidFill>
                    <a:schemeClr val="tx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*Empresas con denuncias en la FGR</a:t>
              </a:r>
              <a:endParaRPr lang="es-MX" sz="1400" b="0" dirty="0">
                <a:solidFill>
                  <a:schemeClr val="tx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5" name="Text 35">
              <a:extLst>
                <a:ext uri="{FF2B5EF4-FFF2-40B4-BE49-F238E27FC236}">
                  <a16:creationId xmlns:a16="http://schemas.microsoft.com/office/drawing/2014/main" id="{31388DB2-1355-C911-85A4-42EF11FB795C}"/>
                </a:ext>
              </a:extLst>
            </p:cNvPr>
            <p:cNvSpPr/>
            <p:nvPr/>
          </p:nvSpPr>
          <p:spPr>
            <a:xfrm>
              <a:off x="2972344" y="1718172"/>
              <a:ext cx="1262897" cy="641865"/>
            </a:xfrm>
            <a:prstGeom prst="rect">
              <a:avLst/>
            </a:prstGeom>
            <a:noFill/>
            <a:ln/>
          </p:spPr>
          <p:txBody>
            <a:bodyPr wrap="square" lIns="0" tIns="0" rIns="0" bIns="0" rtlCol="0" anchor="ctr">
              <a:normAutofit/>
            </a:bodyPr>
            <a:lstStyle/>
            <a:p>
              <a:pPr marL="0" indent="0" algn="ctr">
                <a:buNone/>
              </a:pPr>
              <a:r>
                <a:rPr lang="en-US" sz="1400" b="1" dirty="0" err="1">
                  <a:latin typeface="Noto Sans" panose="020B0502040504020204" pitchFamily="34" charset="0"/>
                  <a:ea typeface="Noto Sans" panose="020B0502040504020204" pitchFamily="34" charset="0"/>
                  <a:cs typeface="Noto Sans" panose="020B0502040504020204" pitchFamily="34" charset="0"/>
                </a:rPr>
                <a:t>Seriplast</a:t>
              </a:r>
              <a:r>
                <a:rPr lang="en-US" sz="1400" b="1" dirty="0">
                  <a:latin typeface="Noto Sans" panose="020B0502040504020204" pitchFamily="34" charset="0"/>
                  <a:ea typeface="Noto Sans" panose="020B0502040504020204" pitchFamily="34" charset="0"/>
                  <a:cs typeface="Noto Sans" panose="020B0502040504020204" pitchFamily="34" charset="0"/>
                </a:rPr>
                <a:t> </a:t>
              </a:r>
              <a:br>
                <a:rPr lang="en-US" sz="1400" b="1" dirty="0">
                  <a:latin typeface="Noto Sans" panose="020B0502040504020204" pitchFamily="34" charset="0"/>
                  <a:ea typeface="Noto Sans" panose="020B0502040504020204" pitchFamily="34" charset="0"/>
                  <a:cs typeface="Noto Sans" panose="020B0502040504020204" pitchFamily="34" charset="0"/>
                </a:rPr>
              </a:br>
              <a:r>
                <a:rPr lang="en-US" sz="1400" b="1" dirty="0">
                  <a:latin typeface="Noto Sans" panose="020B0502040504020204" pitchFamily="34" charset="0"/>
                  <a:ea typeface="Noto Sans" panose="020B0502040504020204" pitchFamily="34" charset="0"/>
                  <a:cs typeface="Noto Sans" panose="020B0502040504020204" pitchFamily="34" charset="0"/>
                </a:rPr>
                <a:t>de México</a:t>
              </a:r>
            </a:p>
          </p:txBody>
        </p:sp>
        <p:sp>
          <p:nvSpPr>
            <p:cNvPr id="6" name="Elipse 5">
              <a:extLst>
                <a:ext uri="{FF2B5EF4-FFF2-40B4-BE49-F238E27FC236}">
                  <a16:creationId xmlns:a16="http://schemas.microsoft.com/office/drawing/2014/main" id="{3B914F75-48F6-7FAD-C226-09AA9B9AD8DF}"/>
                </a:ext>
              </a:extLst>
            </p:cNvPr>
            <p:cNvSpPr/>
            <p:nvPr/>
          </p:nvSpPr>
          <p:spPr>
            <a:xfrm>
              <a:off x="7455903" y="1488595"/>
              <a:ext cx="229516" cy="229516"/>
            </a:xfrm>
            <a:prstGeom prst="ellipse">
              <a:avLst/>
            </a:prstGeom>
            <a:solidFill>
              <a:srgbClr val="E2379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1050" dirty="0">
                  <a:latin typeface="Noto Sans" panose="020B0502040504020204" pitchFamily="34" charset="0"/>
                  <a:ea typeface="Noto Sans" panose="020B0502040504020204" pitchFamily="34" charset="0"/>
                  <a:cs typeface="Noto Sans" panose="020B0502040504020204" pitchFamily="34" charset="0"/>
                </a:rPr>
                <a:t>6</a:t>
              </a:r>
            </a:p>
          </p:txBody>
        </p:sp>
        <p:sp>
          <p:nvSpPr>
            <p:cNvPr id="8" name="Text 35">
              <a:extLst>
                <a:ext uri="{FF2B5EF4-FFF2-40B4-BE49-F238E27FC236}">
                  <a16:creationId xmlns:a16="http://schemas.microsoft.com/office/drawing/2014/main" id="{1D1B64A6-53C5-19FB-4451-B399BB802B52}"/>
                </a:ext>
              </a:extLst>
            </p:cNvPr>
            <p:cNvSpPr/>
            <p:nvPr/>
          </p:nvSpPr>
          <p:spPr>
            <a:xfrm>
              <a:off x="6975557" y="3996917"/>
              <a:ext cx="1227064" cy="262035"/>
            </a:xfrm>
            <a:prstGeom prst="rect">
              <a:avLst/>
            </a:prstGeom>
            <a:solidFill>
              <a:schemeClr val="tx1">
                <a:lumMod val="75000"/>
                <a:lumOff val="25000"/>
              </a:schemeClr>
            </a:solidFill>
            <a:ln/>
          </p:spPr>
          <p:txBody>
            <a:bodyPr wrap="square" lIns="0" tIns="0" rIns="0" bIns="0" rtlCol="0" anchor="ctr">
              <a:normAutofit/>
            </a:bodyPr>
            <a:lstStyle/>
            <a:p>
              <a:pPr marL="0" indent="0" algn="ctr">
                <a:buNone/>
              </a:pPr>
              <a:r>
                <a:rPr lang="en-US" sz="800" dirty="0" err="1">
                  <a:solidFill>
                    <a:schemeClr val="bg1"/>
                  </a:solidFill>
                  <a:latin typeface="Noto Sans" panose="020B0502040504020204" pitchFamily="34" charset="0"/>
                  <a:ea typeface="Noto Sans" panose="020B0502040504020204" pitchFamily="34" charset="0"/>
                  <a:cs typeface="Noto Sans" panose="020B0502040504020204" pitchFamily="34" charset="0"/>
                </a:rPr>
                <a:t>Empresa</a:t>
              </a:r>
              <a:r>
                <a:rPr lang="en-US" sz="800" dirty="0">
                  <a:solidFill>
                    <a:schemeClr val="bg1"/>
                  </a:solidFill>
                  <a:latin typeface="Noto Sans" panose="020B0502040504020204" pitchFamily="34" charset="0"/>
                  <a:ea typeface="Noto Sans" panose="020B0502040504020204" pitchFamily="34" charset="0"/>
                  <a:cs typeface="Noto Sans" panose="020B0502040504020204" pitchFamily="34" charset="0"/>
                </a:rPr>
                <a:t> 6</a:t>
              </a:r>
            </a:p>
          </p:txBody>
        </p:sp>
        <p:sp>
          <p:nvSpPr>
            <p:cNvPr id="9" name="Text 86">
              <a:extLst>
                <a:ext uri="{FF2B5EF4-FFF2-40B4-BE49-F238E27FC236}">
                  <a16:creationId xmlns:a16="http://schemas.microsoft.com/office/drawing/2014/main" id="{4FDCFFDB-3479-9A04-5E9A-EFDA14F92064}"/>
                </a:ext>
              </a:extLst>
            </p:cNvPr>
            <p:cNvSpPr/>
            <p:nvPr/>
          </p:nvSpPr>
          <p:spPr>
            <a:xfrm>
              <a:off x="4340778" y="4261088"/>
              <a:ext cx="1222641" cy="342077"/>
            </a:xfrm>
            <a:prstGeom prst="rect">
              <a:avLst/>
            </a:prstGeom>
            <a:noFill/>
            <a:ln/>
          </p:spPr>
          <p:txBody>
            <a:bodyPr wrap="square" lIns="0" tIns="0" rIns="0" bIns="0" rtlCol="0" anchor="ctr">
              <a:normAutofit/>
            </a:bodyPr>
            <a:lstStyle/>
            <a:p>
              <a:pPr marL="0" indent="0" algn="ctr">
                <a:buNone/>
              </a:pPr>
              <a:r>
                <a:rPr lang="en-US" sz="600" b="1" dirty="0" err="1">
                  <a:latin typeface="Noto Sans" panose="020B0502040504020204" pitchFamily="34" charset="0"/>
                  <a:ea typeface="Noto Sans" panose="020B0502040504020204" pitchFamily="34" charset="0"/>
                  <a:cs typeface="Noto Sans" panose="020B0502040504020204" pitchFamily="34" charset="0"/>
                </a:rPr>
                <a:t>Participa</a:t>
              </a:r>
              <a:r>
                <a:rPr lang="en-US" sz="600" b="1" dirty="0">
                  <a:latin typeface="Noto Sans" panose="020B0502040504020204" pitchFamily="34" charset="0"/>
                  <a:ea typeface="Noto Sans" panose="020B0502040504020204" pitchFamily="34" charset="0"/>
                  <a:cs typeface="Noto Sans" panose="020B0502040504020204" pitchFamily="34" charset="0"/>
                </a:rPr>
                <a:t> con </a:t>
              </a:r>
              <a:r>
                <a:rPr lang="en-US" sz="600" b="1" dirty="0" err="1">
                  <a:latin typeface="Noto Sans" panose="020B0502040504020204" pitchFamily="34" charset="0"/>
                  <a:ea typeface="Noto Sans" panose="020B0502040504020204" pitchFamily="34" charset="0"/>
                  <a:cs typeface="Noto Sans" panose="020B0502040504020204" pitchFamily="34" charset="0"/>
                </a:rPr>
                <a:t>propuesta</a:t>
              </a:r>
              <a:endParaRPr lang="en-US" sz="6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10" name="Text 86">
              <a:extLst>
                <a:ext uri="{FF2B5EF4-FFF2-40B4-BE49-F238E27FC236}">
                  <a16:creationId xmlns:a16="http://schemas.microsoft.com/office/drawing/2014/main" id="{B68538A5-1C74-AB74-EEED-43CB377AA800}"/>
                </a:ext>
              </a:extLst>
            </p:cNvPr>
            <p:cNvSpPr/>
            <p:nvPr/>
          </p:nvSpPr>
          <p:spPr>
            <a:xfrm>
              <a:off x="5650644" y="4261088"/>
              <a:ext cx="1247313" cy="342077"/>
            </a:xfrm>
            <a:prstGeom prst="rect">
              <a:avLst/>
            </a:prstGeom>
            <a:noFill/>
            <a:ln/>
          </p:spPr>
          <p:txBody>
            <a:bodyPr wrap="square" lIns="0" tIns="0" rIns="0" bIns="0" rtlCol="0" anchor="ctr">
              <a:normAutofit/>
            </a:bodyPr>
            <a:lstStyle/>
            <a:p>
              <a:pPr marL="0" indent="0" algn="ctr">
                <a:buNone/>
              </a:pPr>
              <a:r>
                <a:rPr lang="en-US" sz="600" b="1" dirty="0" err="1">
                  <a:latin typeface="Noto Sans" panose="020B0502040504020204" pitchFamily="34" charset="0"/>
                  <a:ea typeface="Noto Sans" panose="020B0502040504020204" pitchFamily="34" charset="0"/>
                  <a:cs typeface="Noto Sans" panose="020B0502040504020204" pitchFamily="34" charset="0"/>
                </a:rPr>
                <a:t>Participa</a:t>
              </a:r>
              <a:r>
                <a:rPr lang="en-US" sz="600" b="1" dirty="0">
                  <a:latin typeface="Noto Sans" panose="020B0502040504020204" pitchFamily="34" charset="0"/>
                  <a:ea typeface="Noto Sans" panose="020B0502040504020204" pitchFamily="34" charset="0"/>
                  <a:cs typeface="Noto Sans" panose="020B0502040504020204" pitchFamily="34" charset="0"/>
                </a:rPr>
                <a:t> con </a:t>
              </a:r>
              <a:r>
                <a:rPr lang="en-US" sz="600" b="1" dirty="0" err="1">
                  <a:latin typeface="Noto Sans" panose="020B0502040504020204" pitchFamily="34" charset="0"/>
                  <a:ea typeface="Noto Sans" panose="020B0502040504020204" pitchFamily="34" charset="0"/>
                  <a:cs typeface="Noto Sans" panose="020B0502040504020204" pitchFamily="34" charset="0"/>
                </a:rPr>
                <a:t>propuesta</a:t>
              </a:r>
              <a:endParaRPr lang="en-US" sz="6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Text 86">
              <a:extLst>
                <a:ext uri="{FF2B5EF4-FFF2-40B4-BE49-F238E27FC236}">
                  <a16:creationId xmlns:a16="http://schemas.microsoft.com/office/drawing/2014/main" id="{9CF6C0C8-954A-413B-8845-EBBB569423E0}"/>
                </a:ext>
              </a:extLst>
            </p:cNvPr>
            <p:cNvSpPr/>
            <p:nvPr/>
          </p:nvSpPr>
          <p:spPr>
            <a:xfrm>
              <a:off x="6969984" y="4261088"/>
              <a:ext cx="1234394" cy="342077"/>
            </a:xfrm>
            <a:prstGeom prst="rect">
              <a:avLst/>
            </a:prstGeom>
            <a:noFill/>
            <a:ln/>
          </p:spPr>
          <p:txBody>
            <a:bodyPr wrap="square" lIns="0" tIns="0" rIns="0" bIns="0" rtlCol="0" anchor="ctr">
              <a:normAutofit/>
            </a:bodyPr>
            <a:lstStyle/>
            <a:p>
              <a:pPr marL="0" indent="0" algn="ctr">
                <a:buNone/>
              </a:pPr>
              <a:r>
                <a:rPr lang="en-US" sz="600" b="1" dirty="0" err="1">
                  <a:latin typeface="Noto Sans" panose="020B0502040504020204" pitchFamily="34" charset="0"/>
                  <a:ea typeface="Noto Sans" panose="020B0502040504020204" pitchFamily="34" charset="0"/>
                  <a:cs typeface="Noto Sans" panose="020B0502040504020204" pitchFamily="34" charset="0"/>
                </a:rPr>
                <a:t>Participa</a:t>
              </a:r>
              <a:r>
                <a:rPr lang="en-US" sz="600" b="1" dirty="0">
                  <a:latin typeface="Noto Sans" panose="020B0502040504020204" pitchFamily="34" charset="0"/>
                  <a:ea typeface="Noto Sans" panose="020B0502040504020204" pitchFamily="34" charset="0"/>
                  <a:cs typeface="Noto Sans" panose="020B0502040504020204" pitchFamily="34" charset="0"/>
                </a:rPr>
                <a:t> con </a:t>
              </a:r>
              <a:r>
                <a:rPr lang="en-US" sz="600" b="1" dirty="0" err="1">
                  <a:latin typeface="Noto Sans" panose="020B0502040504020204" pitchFamily="34" charset="0"/>
                  <a:ea typeface="Noto Sans" panose="020B0502040504020204" pitchFamily="34" charset="0"/>
                  <a:cs typeface="Noto Sans" panose="020B0502040504020204" pitchFamily="34" charset="0"/>
                </a:rPr>
                <a:t>propuesta</a:t>
              </a:r>
              <a:endParaRPr lang="en-US" sz="6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12" name="Text 86">
              <a:extLst>
                <a:ext uri="{FF2B5EF4-FFF2-40B4-BE49-F238E27FC236}">
                  <a16:creationId xmlns:a16="http://schemas.microsoft.com/office/drawing/2014/main" id="{17007B55-314E-A3B9-6B25-60A4AD4134CD}"/>
                </a:ext>
              </a:extLst>
            </p:cNvPr>
            <p:cNvSpPr/>
            <p:nvPr/>
          </p:nvSpPr>
          <p:spPr>
            <a:xfrm>
              <a:off x="6970377" y="4581672"/>
              <a:ext cx="1232054" cy="317097"/>
            </a:xfrm>
            <a:prstGeom prst="rect">
              <a:avLst/>
            </a:prstGeom>
            <a:noFill/>
            <a:ln/>
          </p:spPr>
          <p:txBody>
            <a:bodyPr wrap="square" lIns="0" tIns="0" rIns="0" bIns="0" rtlCol="0" anchor="ctr">
              <a:normAutofit/>
            </a:bodyPr>
            <a:lstStyle/>
            <a:p>
              <a:pPr marL="0" indent="0" algn="ctr">
                <a:buNone/>
              </a:pPr>
              <a:r>
                <a:rPr lang="en-US" sz="1400" b="1" dirty="0" err="1">
                  <a:solidFill>
                    <a:srgbClr val="002F2A"/>
                  </a:solidFill>
                  <a:latin typeface="Noto Sans" panose="020B0502040504020204" pitchFamily="34" charset="0"/>
                  <a:ea typeface="Noto Sans" panose="020B0502040504020204" pitchFamily="34" charset="0"/>
                  <a:cs typeface="Noto Sans" panose="020B0502040504020204" pitchFamily="34" charset="0"/>
                </a:rPr>
                <a:t>Precio</a:t>
              </a:r>
              <a:r>
                <a:rPr lang="en-US" sz="1400" b="1" dirty="0">
                  <a:solidFill>
                    <a:srgbClr val="002F2A"/>
                  </a:solidFill>
                  <a:latin typeface="Noto Sans" panose="020B0502040504020204" pitchFamily="34" charset="0"/>
                  <a:ea typeface="Noto Sans" panose="020B0502040504020204" pitchFamily="34" charset="0"/>
                  <a:cs typeface="Noto Sans" panose="020B0502040504020204" pitchFamily="34" charset="0"/>
                </a:rPr>
                <a:t> F</a:t>
              </a:r>
            </a:p>
          </p:txBody>
        </p:sp>
        <p:sp>
          <p:nvSpPr>
            <p:cNvPr id="13" name="Text 86">
              <a:extLst>
                <a:ext uri="{FF2B5EF4-FFF2-40B4-BE49-F238E27FC236}">
                  <a16:creationId xmlns:a16="http://schemas.microsoft.com/office/drawing/2014/main" id="{F3EF4985-0D43-1E24-1699-BBE6336A3425}"/>
                </a:ext>
              </a:extLst>
            </p:cNvPr>
            <p:cNvSpPr/>
            <p:nvPr/>
          </p:nvSpPr>
          <p:spPr>
            <a:xfrm>
              <a:off x="6963392" y="4911965"/>
              <a:ext cx="1252094" cy="134547"/>
            </a:xfrm>
            <a:prstGeom prst="rect">
              <a:avLst/>
            </a:prstGeom>
            <a:noFill/>
            <a:ln/>
          </p:spPr>
          <p:txBody>
            <a:bodyPr wrap="square" lIns="0" tIns="0" rIns="0" bIns="0" rtlCol="0" anchor="ctr">
              <a:normAutofit/>
            </a:bodyPr>
            <a:lstStyle/>
            <a:p>
              <a:pPr marL="0" indent="0" algn="ctr">
                <a:buNone/>
              </a:pPr>
              <a:r>
                <a:rPr lang="en-US" sz="700" dirty="0">
                  <a:solidFill>
                    <a:srgbClr val="002F2A"/>
                  </a:solidFill>
                  <a:latin typeface="Noto Sans" panose="020B0502040504020204" pitchFamily="34" charset="0"/>
                  <a:ea typeface="Noto Sans" panose="020B0502040504020204" pitchFamily="34" charset="0"/>
                  <a:cs typeface="Noto Sans" panose="020B0502040504020204" pitchFamily="34" charset="0"/>
                </a:rPr>
                <a:t>(</a:t>
              </a:r>
              <a:r>
                <a:rPr lang="en-US" sz="700" dirty="0" err="1">
                  <a:solidFill>
                    <a:srgbClr val="002F2A"/>
                  </a:solidFill>
                  <a:latin typeface="Noto Sans" panose="020B0502040504020204" pitchFamily="34" charset="0"/>
                  <a:ea typeface="Noto Sans" panose="020B0502040504020204" pitchFamily="34" charset="0"/>
                  <a:cs typeface="Noto Sans" panose="020B0502040504020204" pitchFamily="34" charset="0"/>
                </a:rPr>
                <a:t>simulado</a:t>
              </a:r>
              <a:r>
                <a:rPr lang="en-US" sz="700" dirty="0">
                  <a:solidFill>
                    <a:srgbClr val="002F2A"/>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14" name="Shape 96">
              <a:extLst>
                <a:ext uri="{FF2B5EF4-FFF2-40B4-BE49-F238E27FC236}">
                  <a16:creationId xmlns:a16="http://schemas.microsoft.com/office/drawing/2014/main" id="{5AB7D671-EB7D-9124-A9C1-7ED9AE4A68BF}"/>
                </a:ext>
              </a:extLst>
            </p:cNvPr>
            <p:cNvSpPr/>
            <p:nvPr/>
          </p:nvSpPr>
          <p:spPr>
            <a:xfrm>
              <a:off x="7665299" y="3704360"/>
              <a:ext cx="0" cy="184365"/>
            </a:xfrm>
            <a:prstGeom prst="line">
              <a:avLst/>
            </a:prstGeom>
            <a:noFill/>
            <a:ln w="14224">
              <a:solidFill>
                <a:srgbClr val="155B4E"/>
              </a:solidFill>
              <a:prstDash val="solid"/>
              <a:headEnd type="none"/>
              <a:tailEnd type="triangle"/>
            </a:ln>
          </p:spPr>
          <p:txBody>
            <a:bodyPr/>
            <a:lstStyle/>
            <a:p>
              <a:endParaRPr lang="es-MX"/>
            </a:p>
          </p:txBody>
        </p:sp>
        <p:sp>
          <p:nvSpPr>
            <p:cNvPr id="18" name="CuadroTexto 17">
              <a:extLst>
                <a:ext uri="{FF2B5EF4-FFF2-40B4-BE49-F238E27FC236}">
                  <a16:creationId xmlns:a16="http://schemas.microsoft.com/office/drawing/2014/main" id="{2DA188F4-FD47-D0D7-2E6F-5AADB884A9E4}"/>
                </a:ext>
              </a:extLst>
            </p:cNvPr>
            <p:cNvSpPr txBox="1"/>
            <p:nvPr/>
          </p:nvSpPr>
          <p:spPr>
            <a:xfrm>
              <a:off x="1678979" y="2524728"/>
              <a:ext cx="1256926" cy="280890"/>
            </a:xfrm>
            <a:prstGeom prst="rect">
              <a:avLst/>
            </a:prstGeom>
            <a:noFill/>
          </p:spPr>
          <p:txBody>
            <a:bodyPr wrap="square">
              <a:spAutoFit/>
            </a:bodyPr>
            <a:lstStyle/>
            <a:p>
              <a:pPr algn="ctr"/>
              <a:r>
                <a:rPr lang="es-ES_tradnl"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CGR930630I15</a:t>
              </a:r>
            </a:p>
          </p:txBody>
        </p:sp>
        <p:sp>
          <p:nvSpPr>
            <p:cNvPr id="21" name="CuadroTexto 20">
              <a:extLst>
                <a:ext uri="{FF2B5EF4-FFF2-40B4-BE49-F238E27FC236}">
                  <a16:creationId xmlns:a16="http://schemas.microsoft.com/office/drawing/2014/main" id="{A9D25374-0F90-B206-E32C-77B7D71C7782}"/>
                </a:ext>
              </a:extLst>
            </p:cNvPr>
            <p:cNvSpPr txBox="1"/>
            <p:nvPr/>
          </p:nvSpPr>
          <p:spPr>
            <a:xfrm>
              <a:off x="337859" y="2524728"/>
              <a:ext cx="1256926" cy="280890"/>
            </a:xfrm>
            <a:prstGeom prst="rect">
              <a:avLst/>
            </a:prstGeom>
            <a:noFill/>
          </p:spPr>
          <p:txBody>
            <a:bodyPr wrap="square">
              <a:spAutoFit/>
            </a:bodyPr>
            <a:lstStyle/>
            <a:p>
              <a:pPr algn="ctr"/>
              <a:r>
                <a:rPr lang="es-ES_tradnl"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FFM971204EB5</a:t>
              </a:r>
            </a:p>
          </p:txBody>
        </p:sp>
        <p:sp>
          <p:nvSpPr>
            <p:cNvPr id="22" name="CuadroTexto 21">
              <a:extLst>
                <a:ext uri="{FF2B5EF4-FFF2-40B4-BE49-F238E27FC236}">
                  <a16:creationId xmlns:a16="http://schemas.microsoft.com/office/drawing/2014/main" id="{3B7E57D7-DC5A-20CE-D491-7A618B2B76C9}"/>
                </a:ext>
              </a:extLst>
            </p:cNvPr>
            <p:cNvSpPr txBox="1"/>
            <p:nvPr/>
          </p:nvSpPr>
          <p:spPr>
            <a:xfrm>
              <a:off x="4326384" y="2524728"/>
              <a:ext cx="1256926" cy="280890"/>
            </a:xfrm>
            <a:prstGeom prst="rect">
              <a:avLst/>
            </a:prstGeom>
            <a:noFill/>
          </p:spPr>
          <p:txBody>
            <a:bodyPr wrap="square">
              <a:spAutoFit/>
            </a:bodyPr>
            <a:lstStyle/>
            <a:p>
              <a:pPr algn="ctr"/>
              <a:r>
                <a:rPr lang="es-ES_tradnl"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CJV1511231X0</a:t>
              </a:r>
            </a:p>
          </p:txBody>
        </p:sp>
        <p:sp>
          <p:nvSpPr>
            <p:cNvPr id="23" name="CuadroTexto 22">
              <a:extLst>
                <a:ext uri="{FF2B5EF4-FFF2-40B4-BE49-F238E27FC236}">
                  <a16:creationId xmlns:a16="http://schemas.microsoft.com/office/drawing/2014/main" id="{C81357E2-EDB6-D1B5-0754-AFCADBE0A9B0}"/>
                </a:ext>
              </a:extLst>
            </p:cNvPr>
            <p:cNvSpPr txBox="1"/>
            <p:nvPr/>
          </p:nvSpPr>
          <p:spPr>
            <a:xfrm>
              <a:off x="2985264" y="2524728"/>
              <a:ext cx="1256926" cy="280890"/>
            </a:xfrm>
            <a:prstGeom prst="rect">
              <a:avLst/>
            </a:prstGeom>
            <a:noFill/>
          </p:spPr>
          <p:txBody>
            <a:bodyPr wrap="square">
              <a:spAutoFit/>
            </a:bodyPr>
            <a:lstStyle/>
            <a:p>
              <a:pPr algn="ctr"/>
              <a:r>
                <a:rPr lang="es-ES_tradnl" sz="1050" dirty="0">
                  <a:latin typeface="Noto Sans" panose="020B0502040504020204" pitchFamily="34" charset="0"/>
                  <a:ea typeface="Noto Sans" panose="020B0502040504020204" pitchFamily="34" charset="0"/>
                  <a:cs typeface="Noto Sans" panose="020B0502040504020204" pitchFamily="34" charset="0"/>
                </a:rPr>
                <a:t>SME0809253S4</a:t>
              </a:r>
            </a:p>
          </p:txBody>
        </p:sp>
        <p:sp>
          <p:nvSpPr>
            <p:cNvPr id="24" name="CuadroTexto 23">
              <a:extLst>
                <a:ext uri="{FF2B5EF4-FFF2-40B4-BE49-F238E27FC236}">
                  <a16:creationId xmlns:a16="http://schemas.microsoft.com/office/drawing/2014/main" id="{B23A31BD-70A8-11D3-B48C-50CB6A18CF18}"/>
                </a:ext>
              </a:extLst>
            </p:cNvPr>
            <p:cNvSpPr txBox="1"/>
            <p:nvPr/>
          </p:nvSpPr>
          <p:spPr>
            <a:xfrm>
              <a:off x="6966236" y="2524728"/>
              <a:ext cx="1256926" cy="280890"/>
            </a:xfrm>
            <a:prstGeom prst="rect">
              <a:avLst/>
            </a:prstGeom>
            <a:noFill/>
          </p:spPr>
          <p:txBody>
            <a:bodyPr wrap="square">
              <a:spAutoFit/>
            </a:bodyPr>
            <a:lstStyle/>
            <a:p>
              <a:pPr algn="ctr"/>
              <a:r>
                <a:rPr lang="es-ES_tradnl"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FFF920214SQ7</a:t>
              </a:r>
            </a:p>
          </p:txBody>
        </p:sp>
        <p:sp>
          <p:nvSpPr>
            <p:cNvPr id="25" name="CuadroTexto 24">
              <a:extLst>
                <a:ext uri="{FF2B5EF4-FFF2-40B4-BE49-F238E27FC236}">
                  <a16:creationId xmlns:a16="http://schemas.microsoft.com/office/drawing/2014/main" id="{8290F2B7-5657-89B3-3345-BB69FC825FF3}"/>
                </a:ext>
              </a:extLst>
            </p:cNvPr>
            <p:cNvSpPr txBox="1"/>
            <p:nvPr/>
          </p:nvSpPr>
          <p:spPr>
            <a:xfrm>
              <a:off x="5625116" y="2524728"/>
              <a:ext cx="1256926" cy="280890"/>
            </a:xfrm>
            <a:prstGeom prst="rect">
              <a:avLst/>
            </a:prstGeom>
            <a:noFill/>
          </p:spPr>
          <p:txBody>
            <a:bodyPr wrap="square">
              <a:spAutoFit/>
            </a:bodyPr>
            <a:lstStyle/>
            <a:p>
              <a:pPr algn="ctr"/>
              <a:r>
                <a:rPr lang="es-ES_tradnl" sz="1050" dirty="0">
                  <a:solidFill>
                    <a:schemeClr val="bg1"/>
                  </a:solidFill>
                  <a:latin typeface="Noto Sans" panose="020B0502040504020204" pitchFamily="34" charset="0"/>
                  <a:ea typeface="Noto Sans" panose="020B0502040504020204" pitchFamily="34" charset="0"/>
                  <a:cs typeface="Noto Sans" panose="020B0502040504020204" pitchFamily="34" charset="0"/>
                </a:rPr>
                <a:t>CZE151211HC7</a:t>
              </a:r>
            </a:p>
          </p:txBody>
        </p:sp>
      </p:grpSp>
      <p:sp>
        <p:nvSpPr>
          <p:cNvPr id="88" name="Rectángulo 87">
            <a:extLst>
              <a:ext uri="{FF2B5EF4-FFF2-40B4-BE49-F238E27FC236}">
                <a16:creationId xmlns:a16="http://schemas.microsoft.com/office/drawing/2014/main" id="{36D002EB-26BB-5182-DFC5-4E403257C910}"/>
              </a:ext>
            </a:extLst>
          </p:cNvPr>
          <p:cNvSpPr/>
          <p:nvPr/>
        </p:nvSpPr>
        <p:spPr>
          <a:xfrm>
            <a:off x="5233" y="225912"/>
            <a:ext cx="7819014"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89" name="Rectángulo 88">
            <a:extLst>
              <a:ext uri="{FF2B5EF4-FFF2-40B4-BE49-F238E27FC236}">
                <a16:creationId xmlns:a16="http://schemas.microsoft.com/office/drawing/2014/main" id="{F82E5602-03AA-44E7-2A93-8C411B63C7F0}"/>
              </a:ext>
            </a:extLst>
          </p:cNvPr>
          <p:cNvSpPr/>
          <p:nvPr/>
        </p:nvSpPr>
        <p:spPr>
          <a:xfrm>
            <a:off x="-63061" y="225912"/>
            <a:ext cx="813500" cy="684212"/>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0" name="Título 2">
            <a:extLst>
              <a:ext uri="{FF2B5EF4-FFF2-40B4-BE49-F238E27FC236}">
                <a16:creationId xmlns:a16="http://schemas.microsoft.com/office/drawing/2014/main" id="{F5FB87CE-FF7F-0FE2-B276-FD1C18C46EDA}"/>
              </a:ext>
            </a:extLst>
          </p:cNvPr>
          <p:cNvSpPr txBox="1">
            <a:spLocks/>
          </p:cNvSpPr>
          <p:nvPr/>
        </p:nvSpPr>
        <p:spPr>
          <a:xfrm>
            <a:off x="300038" y="347544"/>
            <a:ext cx="450401"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4.</a:t>
            </a:r>
            <a:endPar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91" name="Rectángulo 90">
            <a:extLst>
              <a:ext uri="{FF2B5EF4-FFF2-40B4-BE49-F238E27FC236}">
                <a16:creationId xmlns:a16="http://schemas.microsoft.com/office/drawing/2014/main" id="{2628D6AD-E87C-4C83-E086-8C5A46F0958E}"/>
              </a:ext>
            </a:extLst>
          </p:cNvPr>
          <p:cNvSpPr/>
          <p:nvPr/>
        </p:nvSpPr>
        <p:spPr>
          <a:xfrm>
            <a:off x="5233" y="225912"/>
            <a:ext cx="7819014"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2" name="Título 2">
            <a:extLst>
              <a:ext uri="{FF2B5EF4-FFF2-40B4-BE49-F238E27FC236}">
                <a16:creationId xmlns:a16="http://schemas.microsoft.com/office/drawing/2014/main" id="{DE3C573C-FAA2-D02F-7CB1-DB62F5AA764F}"/>
              </a:ext>
            </a:extLst>
          </p:cNvPr>
          <p:cNvSpPr txBox="1">
            <a:spLocks/>
          </p:cNvSpPr>
          <p:nvPr/>
        </p:nvSpPr>
        <p:spPr>
          <a:xfrm>
            <a:off x="876005" y="225912"/>
            <a:ext cx="7433982" cy="623056"/>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Simulación de Competencia en las licitaciones en materia electoral</a:t>
            </a:r>
            <a:endPar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93" name="Rectángulo 92">
            <a:extLst>
              <a:ext uri="{FF2B5EF4-FFF2-40B4-BE49-F238E27FC236}">
                <a16:creationId xmlns:a16="http://schemas.microsoft.com/office/drawing/2014/main" id="{874D47F8-2BCF-13DF-E619-60F021B0C3B4}"/>
              </a:ext>
            </a:extLst>
          </p:cNvPr>
          <p:cNvSpPr/>
          <p:nvPr/>
        </p:nvSpPr>
        <p:spPr>
          <a:xfrm>
            <a:off x="-63061" y="225912"/>
            <a:ext cx="813500" cy="684212"/>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94" name="Título 2">
            <a:extLst>
              <a:ext uri="{FF2B5EF4-FFF2-40B4-BE49-F238E27FC236}">
                <a16:creationId xmlns:a16="http://schemas.microsoft.com/office/drawing/2014/main" id="{0E4C1841-3431-CF82-0FFC-E683CE93C889}"/>
              </a:ext>
            </a:extLst>
          </p:cNvPr>
          <p:cNvSpPr txBox="1">
            <a:spLocks/>
          </p:cNvSpPr>
          <p:nvPr/>
        </p:nvSpPr>
        <p:spPr>
          <a:xfrm>
            <a:off x="300038" y="347544"/>
            <a:ext cx="450401"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6.</a:t>
            </a:r>
            <a:endPar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Tree>
    <p:extLst>
      <p:ext uri="{BB962C8B-B14F-4D97-AF65-F5344CB8AC3E}">
        <p14:creationId xmlns:p14="http://schemas.microsoft.com/office/powerpoint/2010/main" val="2526723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 name="Rectángulo redondeado 499">
            <a:extLst>
              <a:ext uri="{FF2B5EF4-FFF2-40B4-BE49-F238E27FC236}">
                <a16:creationId xmlns:a16="http://schemas.microsoft.com/office/drawing/2014/main" id="{B5867D8A-B2B5-FC14-6CC5-2515A9D987E3}"/>
              </a:ext>
            </a:extLst>
          </p:cNvPr>
          <p:cNvSpPr/>
          <p:nvPr/>
        </p:nvSpPr>
        <p:spPr>
          <a:xfrm>
            <a:off x="343689" y="5704015"/>
            <a:ext cx="3637870" cy="733362"/>
          </a:xfrm>
          <a:prstGeom prst="roundRect">
            <a:avLst/>
          </a:prstGeom>
          <a:solidFill>
            <a:schemeClr val="bg1">
              <a:lumMod val="95000"/>
            </a:schemeClr>
          </a:solidFill>
          <a:ln>
            <a:solidFill>
              <a:srgbClr val="3B5B4E"/>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9</a:t>
            </a:fld>
            <a:endParaRPr lang="es-MX" dirty="0">
              <a:solidFill>
                <a:srgbClr val="002F2A"/>
              </a:solidFill>
            </a:endParaRPr>
          </a:p>
        </p:txBody>
      </p:sp>
      <p:sp>
        <p:nvSpPr>
          <p:cNvPr id="5" name="Shape 32">
            <a:extLst>
              <a:ext uri="{FF2B5EF4-FFF2-40B4-BE49-F238E27FC236}">
                <a16:creationId xmlns:a16="http://schemas.microsoft.com/office/drawing/2014/main" id="{5A7578BF-FD4A-468C-3C18-275F933230D5}"/>
              </a:ext>
            </a:extLst>
          </p:cNvPr>
          <p:cNvSpPr/>
          <p:nvPr/>
        </p:nvSpPr>
        <p:spPr>
          <a:xfrm>
            <a:off x="319680" y="1083703"/>
            <a:ext cx="1862843" cy="684212"/>
          </a:xfrm>
          <a:prstGeom prst="roundRect">
            <a:avLst>
              <a:gd name="adj" fmla="val 16667"/>
            </a:avLst>
          </a:prstGeom>
          <a:solidFill>
            <a:srgbClr val="E70000"/>
          </a:solidFill>
          <a:ln w="12700">
            <a:noFill/>
            <a:prstDash val="solid"/>
          </a:ln>
        </p:spPr>
        <p:txBody>
          <a:bodyPr/>
          <a:lstStyle/>
          <a:p>
            <a:endParaRPr lang="es-MX"/>
          </a:p>
        </p:txBody>
      </p:sp>
      <p:sp>
        <p:nvSpPr>
          <p:cNvPr id="6" name="Shape 36">
            <a:extLst>
              <a:ext uri="{FF2B5EF4-FFF2-40B4-BE49-F238E27FC236}">
                <a16:creationId xmlns:a16="http://schemas.microsoft.com/office/drawing/2014/main" id="{8C256ED6-71F6-F59A-9EB0-2F6AFF4C0331}"/>
              </a:ext>
            </a:extLst>
          </p:cNvPr>
          <p:cNvSpPr/>
          <p:nvPr/>
        </p:nvSpPr>
        <p:spPr>
          <a:xfrm>
            <a:off x="2792065" y="1083703"/>
            <a:ext cx="1862843" cy="684212"/>
          </a:xfrm>
          <a:prstGeom prst="roundRect">
            <a:avLst>
              <a:gd name="adj" fmla="val 16667"/>
            </a:avLst>
          </a:prstGeom>
          <a:solidFill>
            <a:srgbClr val="A57F2C"/>
          </a:solidFill>
          <a:ln w="12700">
            <a:noFill/>
            <a:prstDash val="solid"/>
          </a:ln>
        </p:spPr>
        <p:txBody>
          <a:bodyPr/>
          <a:lstStyle/>
          <a:p>
            <a:endParaRPr lang="es-MX"/>
          </a:p>
        </p:txBody>
      </p:sp>
      <p:sp>
        <p:nvSpPr>
          <p:cNvPr id="7" name="Shape 32">
            <a:extLst>
              <a:ext uri="{FF2B5EF4-FFF2-40B4-BE49-F238E27FC236}">
                <a16:creationId xmlns:a16="http://schemas.microsoft.com/office/drawing/2014/main" id="{F978593D-22D4-A8CD-199D-9A0809A71892}"/>
              </a:ext>
            </a:extLst>
          </p:cNvPr>
          <p:cNvSpPr/>
          <p:nvPr/>
        </p:nvSpPr>
        <p:spPr>
          <a:xfrm>
            <a:off x="4957869" y="1083703"/>
            <a:ext cx="1862843" cy="684212"/>
          </a:xfrm>
          <a:prstGeom prst="roundRect">
            <a:avLst>
              <a:gd name="adj" fmla="val 16667"/>
            </a:avLst>
          </a:prstGeom>
          <a:solidFill>
            <a:schemeClr val="accent4"/>
          </a:solidFill>
          <a:ln w="12700">
            <a:noFill/>
            <a:prstDash val="solid"/>
          </a:ln>
        </p:spPr>
        <p:txBody>
          <a:bodyPr/>
          <a:lstStyle/>
          <a:p>
            <a:endParaRPr lang="es-MX"/>
          </a:p>
        </p:txBody>
      </p:sp>
      <p:sp>
        <p:nvSpPr>
          <p:cNvPr id="8" name="Shape 36">
            <a:extLst>
              <a:ext uri="{FF2B5EF4-FFF2-40B4-BE49-F238E27FC236}">
                <a16:creationId xmlns:a16="http://schemas.microsoft.com/office/drawing/2014/main" id="{A89B3094-A54B-0AA5-3AF8-7EE230702130}"/>
              </a:ext>
            </a:extLst>
          </p:cNvPr>
          <p:cNvSpPr/>
          <p:nvPr/>
        </p:nvSpPr>
        <p:spPr>
          <a:xfrm>
            <a:off x="7123673" y="1083703"/>
            <a:ext cx="1862843" cy="684212"/>
          </a:xfrm>
          <a:prstGeom prst="roundRect">
            <a:avLst>
              <a:gd name="adj" fmla="val 16667"/>
            </a:avLst>
          </a:prstGeom>
          <a:solidFill>
            <a:srgbClr val="588234"/>
          </a:solidFill>
          <a:ln w="12700">
            <a:noFill/>
            <a:prstDash val="solid"/>
          </a:ln>
        </p:spPr>
        <p:txBody>
          <a:bodyPr/>
          <a:lstStyle/>
          <a:p>
            <a:endParaRPr lang="es-MX"/>
          </a:p>
        </p:txBody>
      </p:sp>
      <p:sp>
        <p:nvSpPr>
          <p:cNvPr id="9" name="Shape 32">
            <a:extLst>
              <a:ext uri="{FF2B5EF4-FFF2-40B4-BE49-F238E27FC236}">
                <a16:creationId xmlns:a16="http://schemas.microsoft.com/office/drawing/2014/main" id="{8EA86A5B-8ED9-5201-2229-CDB4DAD4F239}"/>
              </a:ext>
            </a:extLst>
          </p:cNvPr>
          <p:cNvSpPr/>
          <p:nvPr/>
        </p:nvSpPr>
        <p:spPr>
          <a:xfrm>
            <a:off x="9673226" y="1083703"/>
            <a:ext cx="1862843" cy="684212"/>
          </a:xfrm>
          <a:prstGeom prst="roundRect">
            <a:avLst>
              <a:gd name="adj" fmla="val 16667"/>
            </a:avLst>
          </a:prstGeom>
          <a:solidFill>
            <a:srgbClr val="2F5598"/>
          </a:solidFill>
          <a:ln w="12700">
            <a:noFill/>
            <a:prstDash val="solid"/>
          </a:ln>
        </p:spPr>
        <p:txBody>
          <a:bodyPr/>
          <a:lstStyle/>
          <a:p>
            <a:endParaRPr lang="es-MX"/>
          </a:p>
        </p:txBody>
      </p:sp>
      <p:sp>
        <p:nvSpPr>
          <p:cNvPr id="11" name="Text 35">
            <a:extLst>
              <a:ext uri="{FF2B5EF4-FFF2-40B4-BE49-F238E27FC236}">
                <a16:creationId xmlns:a16="http://schemas.microsoft.com/office/drawing/2014/main" id="{BD18137B-D6DB-827C-8323-F42C2DBD3690}"/>
              </a:ext>
            </a:extLst>
          </p:cNvPr>
          <p:cNvSpPr/>
          <p:nvPr/>
        </p:nvSpPr>
        <p:spPr>
          <a:xfrm>
            <a:off x="313487" y="1111042"/>
            <a:ext cx="1848199" cy="641865"/>
          </a:xfrm>
          <a:prstGeom prst="rect">
            <a:avLst/>
          </a:prstGeom>
          <a:noFill/>
          <a:ln/>
        </p:spPr>
        <p:txBody>
          <a:bodyPr wrap="square" lIns="0" tIns="0" rIns="0" bIns="0" rtlCol="0" anchor="ctr">
            <a:noAutofit/>
          </a:bodyPr>
          <a:lstStyle/>
          <a:p>
            <a:pPr marL="0" indent="0" algn="ctr">
              <a:buNone/>
            </a:pPr>
            <a:r>
              <a:rPr lang="en-US" sz="12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Formas</a:t>
            </a:r>
            <a:r>
              <a:rPr lang="en-US" sz="12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2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Finas</a:t>
            </a:r>
            <a:r>
              <a:rPr lang="en-US" sz="12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p>
          <a:p>
            <a:pPr marL="0" indent="0" algn="ctr">
              <a:buNone/>
            </a:pPr>
            <a:r>
              <a:rPr lang="en-US" sz="12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y </a:t>
            </a:r>
            <a:r>
              <a:rPr lang="en-US" sz="12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Materiales</a:t>
            </a:r>
            <a:r>
              <a:rPr lang="en-US" sz="12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p>
        </p:txBody>
      </p:sp>
      <p:sp>
        <p:nvSpPr>
          <p:cNvPr id="24" name="Text 35">
            <a:extLst>
              <a:ext uri="{FF2B5EF4-FFF2-40B4-BE49-F238E27FC236}">
                <a16:creationId xmlns:a16="http://schemas.microsoft.com/office/drawing/2014/main" id="{5755B0BC-9C0B-7DE3-6168-19A11180A9C9}"/>
              </a:ext>
            </a:extLst>
          </p:cNvPr>
          <p:cNvSpPr/>
          <p:nvPr/>
        </p:nvSpPr>
        <p:spPr>
          <a:xfrm>
            <a:off x="2792681" y="1111042"/>
            <a:ext cx="1871211" cy="641865"/>
          </a:xfrm>
          <a:prstGeom prst="rect">
            <a:avLst/>
          </a:prstGeom>
          <a:noFill/>
          <a:ln/>
        </p:spPr>
        <p:txBody>
          <a:bodyPr wrap="square" lIns="0" tIns="0" rIns="0" bIns="0" rtlCol="0" anchor="ctr">
            <a:noAutofit/>
          </a:bodyPr>
          <a:lstStyle/>
          <a:p>
            <a:pPr marL="0" indent="0" algn="ctr">
              <a:buNone/>
            </a:pPr>
            <a:r>
              <a:rPr lang="en-US" sz="12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Cajas</a:t>
            </a:r>
            <a:r>
              <a:rPr lang="en-US" sz="12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 Graf</a:t>
            </a:r>
          </a:p>
        </p:txBody>
      </p:sp>
      <p:sp>
        <p:nvSpPr>
          <p:cNvPr id="25" name="Text 35">
            <a:extLst>
              <a:ext uri="{FF2B5EF4-FFF2-40B4-BE49-F238E27FC236}">
                <a16:creationId xmlns:a16="http://schemas.microsoft.com/office/drawing/2014/main" id="{45397D8A-473B-39E9-BC29-A25806EDA39D}"/>
              </a:ext>
            </a:extLst>
          </p:cNvPr>
          <p:cNvSpPr/>
          <p:nvPr/>
        </p:nvSpPr>
        <p:spPr>
          <a:xfrm>
            <a:off x="4957729" y="1102114"/>
            <a:ext cx="1862842" cy="641865"/>
          </a:xfrm>
          <a:prstGeom prst="rect">
            <a:avLst/>
          </a:prstGeom>
          <a:noFill/>
          <a:ln/>
        </p:spPr>
        <p:txBody>
          <a:bodyPr wrap="square" lIns="0" tIns="0" rIns="0" bIns="0" rtlCol="0" anchor="ctr">
            <a:noAutofit/>
          </a:bodyPr>
          <a:lstStyle/>
          <a:p>
            <a:pPr algn="ctr" fontAlgn="t"/>
            <a:r>
              <a:rPr lang="es-MX" sz="1200" b="1" u="none" strike="noStrike" dirty="0">
                <a:effectLst/>
                <a:latin typeface="Noto Sans" panose="020B0502040504020204" pitchFamily="34" charset="0"/>
                <a:ea typeface="Noto Sans" panose="020B0502040504020204" pitchFamily="34" charset="0"/>
                <a:cs typeface="Noto Sans" panose="020B0502040504020204" pitchFamily="34" charset="0"/>
              </a:rPr>
              <a:t>Seriplast </a:t>
            </a:r>
            <a:br>
              <a:rPr lang="es-MX" sz="1200" b="1" u="none" strike="noStrike" dirty="0">
                <a:effectLst/>
                <a:latin typeface="Noto Sans" panose="020B0502040504020204" pitchFamily="34" charset="0"/>
                <a:ea typeface="Noto Sans" panose="020B0502040504020204" pitchFamily="34" charset="0"/>
                <a:cs typeface="Noto Sans" panose="020B0502040504020204" pitchFamily="34" charset="0"/>
              </a:rPr>
            </a:br>
            <a:r>
              <a:rPr lang="es-MX" sz="1200" b="1" u="none" strike="noStrike" dirty="0">
                <a:effectLst/>
                <a:latin typeface="Noto Sans" panose="020B0502040504020204" pitchFamily="34" charset="0"/>
                <a:ea typeface="Noto Sans" panose="020B0502040504020204" pitchFamily="34" charset="0"/>
                <a:cs typeface="Noto Sans" panose="020B0502040504020204" pitchFamily="34" charset="0"/>
              </a:rPr>
              <a:t>de México</a:t>
            </a:r>
            <a:endParaRPr lang="es-MX" sz="1200" b="1" i="0" u="none" strike="noStrike" dirty="0">
              <a:effectLst/>
              <a:latin typeface="Noto Sans" panose="020B0502040504020204" pitchFamily="34" charset="0"/>
              <a:ea typeface="Noto Sans" panose="020B0502040504020204" pitchFamily="34" charset="0"/>
              <a:cs typeface="Noto Sans" panose="020B0502040504020204" pitchFamily="34" charset="0"/>
            </a:endParaRPr>
          </a:p>
        </p:txBody>
      </p:sp>
      <p:sp>
        <p:nvSpPr>
          <p:cNvPr id="26" name="Text 35">
            <a:extLst>
              <a:ext uri="{FF2B5EF4-FFF2-40B4-BE49-F238E27FC236}">
                <a16:creationId xmlns:a16="http://schemas.microsoft.com/office/drawing/2014/main" id="{9224ADB4-47AF-4AF0-F9C1-00833705E447}"/>
              </a:ext>
            </a:extLst>
          </p:cNvPr>
          <p:cNvSpPr/>
          <p:nvPr/>
        </p:nvSpPr>
        <p:spPr>
          <a:xfrm>
            <a:off x="7113514" y="1111042"/>
            <a:ext cx="1871839" cy="641865"/>
          </a:xfrm>
          <a:prstGeom prst="rect">
            <a:avLst/>
          </a:prstGeom>
          <a:noFill/>
          <a:ln/>
        </p:spPr>
        <p:txBody>
          <a:bodyPr wrap="square" lIns="0" tIns="0" rIns="0" bIns="0" rtlCol="0" anchor="ctr">
            <a:noAutofit/>
          </a:bodyPr>
          <a:lstStyle/>
          <a:p>
            <a:pPr marL="0" indent="0" algn="ctr">
              <a:buNone/>
            </a:pPr>
            <a:r>
              <a:rPr lang="en-US" sz="12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Comercializadora</a:t>
            </a:r>
            <a:endParaRPr lang="en-US" sz="1200" b="1" dirty="0">
              <a:solidFill>
                <a:srgbClr val="FFFFFF"/>
              </a:solidFill>
              <a:latin typeface="Noto Sans" panose="020B0502040504020204" pitchFamily="34" charset="0"/>
              <a:ea typeface="Noto Sans" panose="020B0502040504020204" pitchFamily="34" charset="0"/>
              <a:cs typeface="Noto Sans" panose="020B0502040504020204" pitchFamily="34" charset="0"/>
            </a:endParaRPr>
          </a:p>
          <a:p>
            <a:pPr marL="0" indent="0" algn="ctr">
              <a:buNone/>
            </a:pPr>
            <a:r>
              <a:rPr lang="en-US" sz="12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 JVLY</a:t>
            </a:r>
          </a:p>
        </p:txBody>
      </p:sp>
      <p:sp>
        <p:nvSpPr>
          <p:cNvPr id="27" name="Text 35">
            <a:extLst>
              <a:ext uri="{FF2B5EF4-FFF2-40B4-BE49-F238E27FC236}">
                <a16:creationId xmlns:a16="http://schemas.microsoft.com/office/drawing/2014/main" id="{4C9C44D5-55C0-D90E-176E-EA4CCFF3F00A}"/>
              </a:ext>
            </a:extLst>
          </p:cNvPr>
          <p:cNvSpPr/>
          <p:nvPr/>
        </p:nvSpPr>
        <p:spPr>
          <a:xfrm>
            <a:off x="9683386" y="1111042"/>
            <a:ext cx="1852822" cy="641865"/>
          </a:xfrm>
          <a:prstGeom prst="rect">
            <a:avLst/>
          </a:prstGeom>
          <a:noFill/>
          <a:ln/>
        </p:spPr>
        <p:txBody>
          <a:bodyPr wrap="square" lIns="0" tIns="0" rIns="0" bIns="0" rtlCol="0" anchor="ctr">
            <a:noAutofit/>
          </a:bodyPr>
          <a:lstStyle/>
          <a:p>
            <a:pPr marL="0" indent="0" algn="ctr">
              <a:buNone/>
            </a:pPr>
            <a:r>
              <a:rPr lang="es-MX" sz="12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Corporativo Zeg</a:t>
            </a:r>
            <a:endParaRPr lang="en-US" sz="1200" b="1" dirty="0">
              <a:solidFill>
                <a:srgbClr val="FFFFF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5" name="Text 88">
            <a:extLst>
              <a:ext uri="{FF2B5EF4-FFF2-40B4-BE49-F238E27FC236}">
                <a16:creationId xmlns:a16="http://schemas.microsoft.com/office/drawing/2014/main" id="{7B555885-3DA8-3560-D9BD-7F9D8492FB38}"/>
              </a:ext>
            </a:extLst>
          </p:cNvPr>
          <p:cNvSpPr/>
          <p:nvPr/>
        </p:nvSpPr>
        <p:spPr>
          <a:xfrm>
            <a:off x="185132" y="2173970"/>
            <a:ext cx="679925" cy="925093"/>
          </a:xfrm>
          <a:prstGeom prst="rect">
            <a:avLst/>
          </a:prstGeom>
          <a:noFill/>
          <a:ln w="19050">
            <a:solidFill>
              <a:srgbClr val="E70000"/>
            </a:solidFill>
            <a:prstDash val="sysDot"/>
          </a:ln>
        </p:spPr>
        <p:txBody>
          <a:bodyPr wrap="square" lIns="191" tIns="191" rIns="191" bIns="191" rtlCol="0" anchor="ctr">
            <a:noAutofit/>
          </a:bodyPr>
          <a:lstStyle/>
          <a:p>
            <a:pPr marL="0" indent="0" algn="ctr">
              <a:buNone/>
            </a:pPr>
            <a:r>
              <a:rPr lang="en-US" sz="900" b="1" dirty="0">
                <a:solidFill>
                  <a:srgbClr val="E70000"/>
                </a:solidFill>
                <a:latin typeface="Noto Sans" panose="020B0502040504020204" pitchFamily="34" charset="0"/>
                <a:ea typeface="Noto Sans" panose="020B0502040504020204" pitchFamily="34" charset="0"/>
                <a:cs typeface="Noto Sans" panose="020B0502040504020204" pitchFamily="34" charset="0"/>
              </a:rPr>
              <a:t>María Margarita</a:t>
            </a:r>
          </a:p>
          <a:p>
            <a:pPr marL="0" indent="0" algn="ctr">
              <a:buNone/>
            </a:pPr>
            <a:r>
              <a:rPr lang="en-US" sz="900" b="1" dirty="0">
                <a:solidFill>
                  <a:srgbClr val="E70000"/>
                </a:solidFill>
                <a:latin typeface="Noto Sans" panose="020B0502040504020204" pitchFamily="34" charset="0"/>
                <a:ea typeface="Noto Sans" panose="020B0502040504020204" pitchFamily="34" charset="0"/>
                <a:cs typeface="Noto Sans" panose="020B0502040504020204" pitchFamily="34" charset="0"/>
              </a:rPr>
              <a:t>Carranza Sordo</a:t>
            </a:r>
          </a:p>
        </p:txBody>
      </p:sp>
      <p:sp>
        <p:nvSpPr>
          <p:cNvPr id="36" name="Text 95">
            <a:extLst>
              <a:ext uri="{FF2B5EF4-FFF2-40B4-BE49-F238E27FC236}">
                <a16:creationId xmlns:a16="http://schemas.microsoft.com/office/drawing/2014/main" id="{CF34503E-8717-6430-EC43-958D45949929}"/>
              </a:ext>
            </a:extLst>
          </p:cNvPr>
          <p:cNvSpPr/>
          <p:nvPr/>
        </p:nvSpPr>
        <p:spPr>
          <a:xfrm>
            <a:off x="1707545" y="2167518"/>
            <a:ext cx="649256" cy="943828"/>
          </a:xfrm>
          <a:prstGeom prst="rect">
            <a:avLst/>
          </a:prstGeom>
          <a:noFill/>
          <a:ln w="19050">
            <a:solidFill>
              <a:srgbClr val="E70000"/>
            </a:solidFill>
            <a:prstDash val="sysDot"/>
          </a:ln>
        </p:spPr>
        <p:txBody>
          <a:bodyPr wrap="square" lIns="191" tIns="191" rIns="191" bIns="191" rtlCol="0" anchor="ctr">
            <a:noAutofit/>
          </a:bodyPr>
          <a:lstStyle/>
          <a:p>
            <a:pPr marL="0" indent="0" algn="ctr">
              <a:buNone/>
            </a:pPr>
            <a:r>
              <a:rPr lang="en-US" sz="900" b="1" dirty="0">
                <a:solidFill>
                  <a:srgbClr val="E70000"/>
                </a:solidFill>
                <a:latin typeface="Noto Sans" panose="020B0502040504020204" pitchFamily="34" charset="0"/>
                <a:ea typeface="Noto Sans" panose="020B0502040504020204" pitchFamily="34" charset="0"/>
                <a:cs typeface="Noto Sans" panose="020B0502040504020204" pitchFamily="34" charset="0"/>
              </a:rPr>
              <a:t>María Isabel Carranza </a:t>
            </a:r>
            <a:r>
              <a:rPr lang="en-US" sz="900" b="1" dirty="0" err="1">
                <a:solidFill>
                  <a:srgbClr val="E70000"/>
                </a:solidFill>
                <a:latin typeface="Noto Sans" panose="020B0502040504020204" pitchFamily="34" charset="0"/>
                <a:ea typeface="Noto Sans" panose="020B0502040504020204" pitchFamily="34" charset="0"/>
                <a:cs typeface="Noto Sans" panose="020B0502040504020204" pitchFamily="34" charset="0"/>
              </a:rPr>
              <a:t>Sordo</a:t>
            </a:r>
            <a:endParaRPr lang="en-US" sz="900" b="1" dirty="0">
              <a:solidFill>
                <a:srgbClr val="E7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7" name="Text 103">
            <a:extLst>
              <a:ext uri="{FF2B5EF4-FFF2-40B4-BE49-F238E27FC236}">
                <a16:creationId xmlns:a16="http://schemas.microsoft.com/office/drawing/2014/main" id="{9559A32A-F974-9BA2-EF62-1C50FB5B698B}"/>
              </a:ext>
            </a:extLst>
          </p:cNvPr>
          <p:cNvSpPr/>
          <p:nvPr/>
        </p:nvSpPr>
        <p:spPr>
          <a:xfrm>
            <a:off x="945220" y="2176075"/>
            <a:ext cx="682162" cy="930455"/>
          </a:xfrm>
          <a:prstGeom prst="rect">
            <a:avLst/>
          </a:prstGeom>
          <a:noFill/>
          <a:ln w="19050">
            <a:solidFill>
              <a:srgbClr val="E70000"/>
            </a:solidFill>
            <a:prstDash val="sysDot"/>
          </a:ln>
        </p:spPr>
        <p:txBody>
          <a:bodyPr wrap="square" lIns="191" tIns="191" rIns="191" bIns="191" rtlCol="0" anchor="ctr">
            <a:noAutofit/>
          </a:bodyPr>
          <a:lstStyle/>
          <a:p>
            <a:pPr marL="0" indent="0" algn="ctr">
              <a:buNone/>
            </a:pPr>
            <a:r>
              <a:rPr lang="en-US" sz="900" b="1" dirty="0">
                <a:solidFill>
                  <a:srgbClr val="E70000"/>
                </a:solidFill>
                <a:latin typeface="Noto Sans" panose="020B0502040504020204" pitchFamily="34" charset="0"/>
                <a:ea typeface="Noto Sans" panose="020B0502040504020204" pitchFamily="34" charset="0"/>
                <a:cs typeface="Noto Sans" panose="020B0502040504020204" pitchFamily="34" charset="0"/>
              </a:rPr>
              <a:t>José Antonio Carranza </a:t>
            </a:r>
            <a:r>
              <a:rPr lang="en-US" sz="900" b="1" dirty="0" err="1">
                <a:solidFill>
                  <a:srgbClr val="E70000"/>
                </a:solidFill>
                <a:latin typeface="Noto Sans" panose="020B0502040504020204" pitchFamily="34" charset="0"/>
                <a:ea typeface="Noto Sans" panose="020B0502040504020204" pitchFamily="34" charset="0"/>
                <a:cs typeface="Noto Sans" panose="020B0502040504020204" pitchFamily="34" charset="0"/>
              </a:rPr>
              <a:t>Sordo</a:t>
            </a:r>
            <a:endParaRPr lang="en-US" sz="900" b="1" dirty="0">
              <a:solidFill>
                <a:srgbClr val="E7000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9" name="Abrir llave 38">
            <a:extLst>
              <a:ext uri="{FF2B5EF4-FFF2-40B4-BE49-F238E27FC236}">
                <a16:creationId xmlns:a16="http://schemas.microsoft.com/office/drawing/2014/main" id="{7BBB45CB-47A3-AB62-472E-9854A3D388B1}"/>
              </a:ext>
            </a:extLst>
          </p:cNvPr>
          <p:cNvSpPr/>
          <p:nvPr/>
        </p:nvSpPr>
        <p:spPr>
          <a:xfrm rot="5400000">
            <a:off x="1113332" y="1161457"/>
            <a:ext cx="421061" cy="1603961"/>
          </a:xfrm>
          <a:prstGeom prst="leftBrace">
            <a:avLst/>
          </a:prstGeom>
          <a:ln w="19050">
            <a:solidFill>
              <a:srgbClr val="E70000"/>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40" name="Abrir llave 39">
            <a:extLst>
              <a:ext uri="{FF2B5EF4-FFF2-40B4-BE49-F238E27FC236}">
                <a16:creationId xmlns:a16="http://schemas.microsoft.com/office/drawing/2014/main" id="{4CC879B4-AF6C-E128-9EC4-EE0A470727B2}"/>
              </a:ext>
            </a:extLst>
          </p:cNvPr>
          <p:cNvSpPr/>
          <p:nvPr/>
        </p:nvSpPr>
        <p:spPr>
          <a:xfrm rot="5400000">
            <a:off x="3541975" y="1421615"/>
            <a:ext cx="401811" cy="1077441"/>
          </a:xfrm>
          <a:prstGeom prst="leftBrace">
            <a:avLst/>
          </a:prstGeom>
          <a:ln w="19050">
            <a:solidFill>
              <a:srgbClr val="A57F2C"/>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41" name="Text 88">
            <a:extLst>
              <a:ext uri="{FF2B5EF4-FFF2-40B4-BE49-F238E27FC236}">
                <a16:creationId xmlns:a16="http://schemas.microsoft.com/office/drawing/2014/main" id="{9A8712E0-FACD-5B58-48EA-55A40364BCE5}"/>
              </a:ext>
            </a:extLst>
          </p:cNvPr>
          <p:cNvSpPr/>
          <p:nvPr/>
        </p:nvSpPr>
        <p:spPr>
          <a:xfrm>
            <a:off x="2888679" y="2173969"/>
            <a:ext cx="714874" cy="923455"/>
          </a:xfrm>
          <a:prstGeom prst="rect">
            <a:avLst/>
          </a:prstGeom>
          <a:noFill/>
          <a:ln w="19050">
            <a:solidFill>
              <a:srgbClr val="A57F2C"/>
            </a:solidFill>
            <a:prstDash val="sysDot"/>
          </a:ln>
        </p:spPr>
        <p:txBody>
          <a:bodyPr wrap="square" lIns="191" tIns="191" rIns="191" bIns="191" rtlCol="0" anchor="ctr">
            <a:noAutofit/>
          </a:bodyPr>
          <a:lstStyle/>
          <a:p>
            <a:pPr marL="0" indent="0" algn="ctr">
              <a:buNone/>
            </a:pPr>
            <a:r>
              <a:rPr lang="en-US" sz="1000" b="1" dirty="0">
                <a:solidFill>
                  <a:srgbClr val="A57F2C"/>
                </a:solidFill>
                <a:latin typeface="Noto Sans" panose="020B0502040504020204" pitchFamily="34" charset="0"/>
                <a:ea typeface="Noto Sans" panose="020B0502040504020204" pitchFamily="34" charset="0"/>
                <a:cs typeface="Noto Sans" panose="020B0502040504020204" pitchFamily="34" charset="0"/>
              </a:rPr>
              <a:t>Salvador</a:t>
            </a:r>
          </a:p>
          <a:p>
            <a:pPr marL="0" indent="0" algn="ctr">
              <a:buNone/>
            </a:pPr>
            <a:r>
              <a:rPr lang="en-US" sz="1000" b="1" dirty="0">
                <a:solidFill>
                  <a:srgbClr val="A57F2C"/>
                </a:solidFill>
                <a:latin typeface="Noto Sans" panose="020B0502040504020204" pitchFamily="34" charset="0"/>
                <a:ea typeface="Noto Sans" panose="020B0502040504020204" pitchFamily="34" charset="0"/>
                <a:cs typeface="Noto Sans" panose="020B0502040504020204" pitchFamily="34" charset="0"/>
              </a:rPr>
              <a:t>Luis </a:t>
            </a:r>
            <a:br>
              <a:rPr lang="en-US" sz="1000" b="1" dirty="0">
                <a:solidFill>
                  <a:srgbClr val="A57F2C"/>
                </a:solidFill>
                <a:latin typeface="Noto Sans" panose="020B0502040504020204" pitchFamily="34" charset="0"/>
                <a:ea typeface="Noto Sans" panose="020B0502040504020204" pitchFamily="34" charset="0"/>
                <a:cs typeface="Noto Sans" panose="020B0502040504020204" pitchFamily="34" charset="0"/>
              </a:rPr>
            </a:br>
            <a:r>
              <a:rPr lang="en-US" sz="1000" b="1" dirty="0" err="1">
                <a:solidFill>
                  <a:srgbClr val="A57F2C"/>
                </a:solidFill>
                <a:latin typeface="Noto Sans" panose="020B0502040504020204" pitchFamily="34" charset="0"/>
                <a:ea typeface="Noto Sans" panose="020B0502040504020204" pitchFamily="34" charset="0"/>
                <a:cs typeface="Noto Sans" panose="020B0502040504020204" pitchFamily="34" charset="0"/>
              </a:rPr>
              <a:t>Morett</a:t>
            </a:r>
            <a:r>
              <a:rPr lang="en-US" sz="1000" b="1" dirty="0">
                <a:solidFill>
                  <a:srgbClr val="A57F2C"/>
                </a:solidFill>
                <a:latin typeface="Noto Sans" panose="020B0502040504020204" pitchFamily="34" charset="0"/>
                <a:ea typeface="Noto Sans" panose="020B0502040504020204" pitchFamily="34" charset="0"/>
                <a:cs typeface="Noto Sans" panose="020B0502040504020204" pitchFamily="34" charset="0"/>
              </a:rPr>
              <a:t> </a:t>
            </a:r>
            <a:r>
              <a:rPr lang="en-US" sz="1000" b="1" dirty="0" err="1">
                <a:solidFill>
                  <a:srgbClr val="A57F2C"/>
                </a:solidFill>
                <a:latin typeface="Noto Sans" panose="020B0502040504020204" pitchFamily="34" charset="0"/>
                <a:ea typeface="Noto Sans" panose="020B0502040504020204" pitchFamily="34" charset="0"/>
                <a:cs typeface="Noto Sans" panose="020B0502040504020204" pitchFamily="34" charset="0"/>
              </a:rPr>
              <a:t>Girón</a:t>
            </a:r>
            <a:endParaRPr lang="en-US" sz="1000" b="1" dirty="0">
              <a:solidFill>
                <a:srgbClr val="A57F2C"/>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2" name="Text 95">
            <a:extLst>
              <a:ext uri="{FF2B5EF4-FFF2-40B4-BE49-F238E27FC236}">
                <a16:creationId xmlns:a16="http://schemas.microsoft.com/office/drawing/2014/main" id="{A49AF7E5-58BB-CBAF-48B0-6E80ADDDD21E}"/>
              </a:ext>
            </a:extLst>
          </p:cNvPr>
          <p:cNvSpPr/>
          <p:nvPr/>
        </p:nvSpPr>
        <p:spPr>
          <a:xfrm>
            <a:off x="3782272" y="2167518"/>
            <a:ext cx="663957" cy="942158"/>
          </a:xfrm>
          <a:prstGeom prst="rect">
            <a:avLst/>
          </a:prstGeom>
          <a:noFill/>
          <a:ln w="19050">
            <a:solidFill>
              <a:srgbClr val="A57F2C"/>
            </a:solidFill>
            <a:prstDash val="sysDot"/>
          </a:ln>
        </p:spPr>
        <p:txBody>
          <a:bodyPr wrap="square" lIns="191" tIns="191" rIns="191" bIns="191" rtlCol="0" anchor="ctr">
            <a:noAutofit/>
          </a:bodyPr>
          <a:lstStyle/>
          <a:p>
            <a:pPr marL="0" indent="0" algn="ctr">
              <a:buNone/>
            </a:pPr>
            <a:r>
              <a:rPr lang="en-US" sz="1000" b="1" dirty="0">
                <a:solidFill>
                  <a:srgbClr val="A57F2C"/>
                </a:solidFill>
                <a:latin typeface="Noto Sans" panose="020B0502040504020204" pitchFamily="34" charset="0"/>
                <a:ea typeface="Noto Sans" panose="020B0502040504020204" pitchFamily="34" charset="0"/>
                <a:cs typeface="Noto Sans" panose="020B0502040504020204" pitchFamily="34" charset="0"/>
              </a:rPr>
              <a:t>Alejandra Ortiz</a:t>
            </a:r>
          </a:p>
          <a:p>
            <a:pPr marL="0" indent="0" algn="ctr">
              <a:buNone/>
            </a:pPr>
            <a:r>
              <a:rPr lang="en-US" sz="1000" b="1" dirty="0">
                <a:solidFill>
                  <a:srgbClr val="A57F2C"/>
                </a:solidFill>
                <a:latin typeface="Noto Sans" panose="020B0502040504020204" pitchFamily="34" charset="0"/>
                <a:ea typeface="Noto Sans" panose="020B0502040504020204" pitchFamily="34" charset="0"/>
                <a:cs typeface="Noto Sans" panose="020B0502040504020204" pitchFamily="34" charset="0"/>
              </a:rPr>
              <a:t>González</a:t>
            </a:r>
          </a:p>
        </p:txBody>
      </p:sp>
      <p:sp>
        <p:nvSpPr>
          <p:cNvPr id="47" name="Text 88">
            <a:extLst>
              <a:ext uri="{FF2B5EF4-FFF2-40B4-BE49-F238E27FC236}">
                <a16:creationId xmlns:a16="http://schemas.microsoft.com/office/drawing/2014/main" id="{C1D1FE62-5301-EFA5-3E26-84C6668F95CA}"/>
              </a:ext>
            </a:extLst>
          </p:cNvPr>
          <p:cNvSpPr/>
          <p:nvPr/>
        </p:nvSpPr>
        <p:spPr>
          <a:xfrm>
            <a:off x="4607535" y="2175115"/>
            <a:ext cx="749100" cy="923455"/>
          </a:xfrm>
          <a:prstGeom prst="rect">
            <a:avLst/>
          </a:prstGeom>
          <a:noFill/>
          <a:ln w="19050">
            <a:solidFill>
              <a:schemeClr val="accent4"/>
            </a:solidFill>
            <a:prstDash val="sysDot"/>
          </a:ln>
        </p:spPr>
        <p:txBody>
          <a:bodyPr wrap="square" lIns="191" tIns="191" rIns="191" bIns="191" rtlCol="0" anchor="ctr">
            <a:noAutofit/>
          </a:bodyPr>
          <a:lstStyle/>
          <a:p>
            <a:pPr algn="ctr"/>
            <a:r>
              <a:rPr lang="en-US" sz="400" b="1" dirty="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rPr>
              <a:t> </a:t>
            </a:r>
          </a:p>
          <a:p>
            <a:pPr algn="ctr"/>
            <a:r>
              <a:rPr lang="en-US" sz="900" b="1" dirty="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rPr>
              <a:t>Christian </a:t>
            </a:r>
            <a:r>
              <a:rPr lang="en-US" sz="900" b="1" dirty="0" err="1">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rPr>
              <a:t>Josué</a:t>
            </a:r>
            <a:endParaRPr lang="en-US" sz="900" b="1" dirty="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endParaRPr>
          </a:p>
          <a:p>
            <a:pPr algn="ctr"/>
            <a:r>
              <a:rPr lang="en-US" sz="900" b="1" dirty="0" err="1">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rPr>
              <a:t>Hermosilla</a:t>
            </a:r>
            <a:r>
              <a:rPr lang="en-US" sz="900" b="1" dirty="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rPr>
              <a:t> Contreras</a:t>
            </a:r>
          </a:p>
        </p:txBody>
      </p:sp>
      <p:sp>
        <p:nvSpPr>
          <p:cNvPr id="49" name="Text 88">
            <a:extLst>
              <a:ext uri="{FF2B5EF4-FFF2-40B4-BE49-F238E27FC236}">
                <a16:creationId xmlns:a16="http://schemas.microsoft.com/office/drawing/2014/main" id="{6F566FBE-F042-E130-B349-82C68AF4E337}"/>
              </a:ext>
            </a:extLst>
          </p:cNvPr>
          <p:cNvSpPr/>
          <p:nvPr/>
        </p:nvSpPr>
        <p:spPr>
          <a:xfrm>
            <a:off x="7452355" y="2161240"/>
            <a:ext cx="1159708" cy="923455"/>
          </a:xfrm>
          <a:prstGeom prst="rect">
            <a:avLst/>
          </a:prstGeom>
          <a:noFill/>
          <a:ln w="19050">
            <a:solidFill>
              <a:srgbClr val="588234"/>
            </a:solidFill>
            <a:prstDash val="sysDot"/>
          </a:ln>
        </p:spPr>
        <p:txBody>
          <a:bodyPr wrap="square" lIns="191" tIns="191" rIns="191" bIns="191" rtlCol="0" anchor="ctr">
            <a:noAutofit/>
          </a:bodyPr>
          <a:lstStyle/>
          <a:p>
            <a:pPr marL="0" indent="0" algn="ctr">
              <a:buNone/>
            </a:pPr>
            <a:r>
              <a:rPr lang="es-MX" sz="1000" b="1" dirty="0">
                <a:solidFill>
                  <a:srgbClr val="588234"/>
                </a:solidFill>
                <a:latin typeface="Noto Sans" panose="020B0502040504020204" pitchFamily="34" charset="0"/>
                <a:ea typeface="Noto Sans" panose="020B0502040504020204" pitchFamily="34" charset="0"/>
                <a:cs typeface="Noto Sans" panose="020B0502040504020204" pitchFamily="34" charset="0"/>
              </a:rPr>
              <a:t>Luz María </a:t>
            </a:r>
            <a:br>
              <a:rPr lang="es-MX" sz="1000" b="1" dirty="0">
                <a:solidFill>
                  <a:srgbClr val="588234"/>
                </a:solidFill>
                <a:latin typeface="Noto Sans" panose="020B0502040504020204" pitchFamily="34" charset="0"/>
                <a:ea typeface="Noto Sans" panose="020B0502040504020204" pitchFamily="34" charset="0"/>
                <a:cs typeface="Noto Sans" panose="020B0502040504020204" pitchFamily="34" charset="0"/>
              </a:rPr>
            </a:br>
            <a:r>
              <a:rPr lang="es-MX" sz="1000" b="1" dirty="0">
                <a:solidFill>
                  <a:srgbClr val="588234"/>
                </a:solidFill>
                <a:latin typeface="Noto Sans" panose="020B0502040504020204" pitchFamily="34" charset="0"/>
                <a:ea typeface="Noto Sans" panose="020B0502040504020204" pitchFamily="34" charset="0"/>
                <a:cs typeface="Noto Sans" panose="020B0502040504020204" pitchFamily="34" charset="0"/>
              </a:rPr>
              <a:t>Yañéz </a:t>
            </a:r>
            <a:br>
              <a:rPr lang="es-MX" sz="1000" b="1" dirty="0">
                <a:solidFill>
                  <a:srgbClr val="588234"/>
                </a:solidFill>
                <a:latin typeface="Noto Sans" panose="020B0502040504020204" pitchFamily="34" charset="0"/>
                <a:ea typeface="Noto Sans" panose="020B0502040504020204" pitchFamily="34" charset="0"/>
                <a:cs typeface="Noto Sans" panose="020B0502040504020204" pitchFamily="34" charset="0"/>
              </a:rPr>
            </a:br>
            <a:r>
              <a:rPr lang="es-MX" sz="1000" b="1" dirty="0">
                <a:solidFill>
                  <a:srgbClr val="588234"/>
                </a:solidFill>
                <a:latin typeface="Noto Sans" panose="020B0502040504020204" pitchFamily="34" charset="0"/>
                <a:ea typeface="Noto Sans" panose="020B0502040504020204" pitchFamily="34" charset="0"/>
                <a:cs typeface="Noto Sans" panose="020B0502040504020204" pitchFamily="34" charset="0"/>
              </a:rPr>
              <a:t>Pimentel</a:t>
            </a:r>
          </a:p>
        </p:txBody>
      </p:sp>
      <p:sp>
        <p:nvSpPr>
          <p:cNvPr id="52" name="Text 95">
            <a:extLst>
              <a:ext uri="{FF2B5EF4-FFF2-40B4-BE49-F238E27FC236}">
                <a16:creationId xmlns:a16="http://schemas.microsoft.com/office/drawing/2014/main" id="{AF8FA608-D1EB-D031-4986-F521D24ACA2D}"/>
              </a:ext>
            </a:extLst>
          </p:cNvPr>
          <p:cNvSpPr/>
          <p:nvPr/>
        </p:nvSpPr>
        <p:spPr>
          <a:xfrm>
            <a:off x="10775507" y="2177745"/>
            <a:ext cx="754211" cy="942158"/>
          </a:xfrm>
          <a:prstGeom prst="rect">
            <a:avLst/>
          </a:prstGeom>
          <a:noFill/>
          <a:ln w="19050">
            <a:solidFill>
              <a:srgbClr val="2F5598"/>
            </a:solidFill>
            <a:prstDash val="sysDot"/>
          </a:ln>
        </p:spPr>
        <p:txBody>
          <a:bodyPr wrap="square" lIns="191" tIns="191" rIns="191" bIns="191" rtlCol="0" anchor="ctr">
            <a:noAutofit/>
          </a:bodyPr>
          <a:lstStyle/>
          <a:p>
            <a:pPr marL="0" indent="0" algn="ctr">
              <a:buNone/>
            </a:pPr>
            <a:r>
              <a:rPr lang="en-US" sz="1000" b="1" dirty="0">
                <a:solidFill>
                  <a:srgbClr val="2F5598"/>
                </a:solidFill>
                <a:latin typeface="Noto Sans" panose="020B0502040504020204" pitchFamily="34" charset="0"/>
                <a:ea typeface="Noto Sans" panose="020B0502040504020204" pitchFamily="34" charset="0"/>
                <a:cs typeface="Noto Sans" panose="020B0502040504020204" pitchFamily="34" charset="0"/>
              </a:rPr>
              <a:t>Omar Salvador</a:t>
            </a:r>
          </a:p>
          <a:p>
            <a:pPr marL="0" indent="0" algn="ctr">
              <a:buNone/>
            </a:pPr>
            <a:r>
              <a:rPr lang="en-US" sz="1000" b="1" dirty="0">
                <a:solidFill>
                  <a:srgbClr val="2F5598"/>
                </a:solidFill>
                <a:latin typeface="Noto Sans" panose="020B0502040504020204" pitchFamily="34" charset="0"/>
                <a:ea typeface="Noto Sans" panose="020B0502040504020204" pitchFamily="34" charset="0"/>
                <a:cs typeface="Noto Sans" panose="020B0502040504020204" pitchFamily="34" charset="0"/>
              </a:rPr>
              <a:t>López Sánchez</a:t>
            </a:r>
          </a:p>
        </p:txBody>
      </p:sp>
      <p:cxnSp>
        <p:nvCxnSpPr>
          <p:cNvPr id="56" name="Conector recto 55">
            <a:extLst>
              <a:ext uri="{FF2B5EF4-FFF2-40B4-BE49-F238E27FC236}">
                <a16:creationId xmlns:a16="http://schemas.microsoft.com/office/drawing/2014/main" id="{ACE236DD-EE4C-51E0-96E9-52C5397552AE}"/>
              </a:ext>
            </a:extLst>
          </p:cNvPr>
          <p:cNvCxnSpPr/>
          <p:nvPr/>
        </p:nvCxnSpPr>
        <p:spPr>
          <a:xfrm>
            <a:off x="8064079" y="1752907"/>
            <a:ext cx="0" cy="408333"/>
          </a:xfrm>
          <a:prstGeom prst="line">
            <a:avLst/>
          </a:prstGeom>
          <a:ln w="19050">
            <a:solidFill>
              <a:srgbClr val="588234"/>
            </a:solidFill>
            <a:prstDash val="sysDot"/>
          </a:ln>
        </p:spPr>
        <p:style>
          <a:lnRef idx="1">
            <a:schemeClr val="accent1"/>
          </a:lnRef>
          <a:fillRef idx="0">
            <a:schemeClr val="accent1"/>
          </a:fillRef>
          <a:effectRef idx="0">
            <a:schemeClr val="accent1"/>
          </a:effectRef>
          <a:fontRef idx="minor">
            <a:schemeClr val="tx1"/>
          </a:fontRef>
        </p:style>
      </p:cxnSp>
      <p:sp>
        <p:nvSpPr>
          <p:cNvPr id="57" name="Text 167">
            <a:extLst>
              <a:ext uri="{FF2B5EF4-FFF2-40B4-BE49-F238E27FC236}">
                <a16:creationId xmlns:a16="http://schemas.microsoft.com/office/drawing/2014/main" id="{8BA8ED5B-C0F9-3A24-984F-6FA0EEC768EA}"/>
              </a:ext>
            </a:extLst>
          </p:cNvPr>
          <p:cNvSpPr/>
          <p:nvPr/>
        </p:nvSpPr>
        <p:spPr>
          <a:xfrm>
            <a:off x="5457514" y="4036670"/>
            <a:ext cx="568269" cy="901761"/>
          </a:xfrm>
          <a:prstGeom prst="rect">
            <a:avLst/>
          </a:prstGeom>
          <a:noFill/>
          <a:ln w="12700">
            <a:solidFill>
              <a:schemeClr val="tx1">
                <a:lumMod val="50000"/>
                <a:lumOff val="50000"/>
              </a:schemeClr>
            </a:solidFill>
          </a:ln>
        </p:spPr>
        <p:txBody>
          <a:bodyPr wrap="square" lIns="191" tIns="191" rIns="191" bIns="191" rtlCol="0" anchor="ctr">
            <a:noAutofit/>
          </a:bodyPr>
          <a:lstStyle/>
          <a:p>
            <a:pPr marL="0" indent="0" algn="ctr">
              <a:buNone/>
            </a:pPr>
            <a:r>
              <a:rPr lang="en-US" sz="800" dirty="0">
                <a:latin typeface="Noto Sans" panose="020B0502040504020204" pitchFamily="34" charset="0"/>
                <a:ea typeface="Noto Sans" panose="020B0502040504020204" pitchFamily="34" charset="0"/>
                <a:cs typeface="Noto Sans" panose="020B0502040504020204" pitchFamily="34" charset="0"/>
              </a:rPr>
              <a:t>Jesús Octavio </a:t>
            </a:r>
          </a:p>
          <a:p>
            <a:pPr marL="0" indent="0" algn="ctr">
              <a:buNone/>
            </a:pPr>
            <a:r>
              <a:rPr lang="en-US" sz="800" dirty="0">
                <a:latin typeface="Noto Sans" panose="020B0502040504020204" pitchFamily="34" charset="0"/>
                <a:ea typeface="Noto Sans" panose="020B0502040504020204" pitchFamily="34" charset="0"/>
                <a:cs typeface="Noto Sans" panose="020B0502040504020204" pitchFamily="34" charset="0"/>
              </a:rPr>
              <a:t>García González</a:t>
            </a:r>
          </a:p>
        </p:txBody>
      </p:sp>
      <p:sp>
        <p:nvSpPr>
          <p:cNvPr id="58" name="Text 176">
            <a:extLst>
              <a:ext uri="{FF2B5EF4-FFF2-40B4-BE49-F238E27FC236}">
                <a16:creationId xmlns:a16="http://schemas.microsoft.com/office/drawing/2014/main" id="{F939EC56-4B4E-7D74-A23E-7468B8FFDECD}"/>
              </a:ext>
            </a:extLst>
          </p:cNvPr>
          <p:cNvSpPr/>
          <p:nvPr/>
        </p:nvSpPr>
        <p:spPr>
          <a:xfrm>
            <a:off x="6174268" y="4037493"/>
            <a:ext cx="552027" cy="900114"/>
          </a:xfrm>
          <a:prstGeom prst="rect">
            <a:avLst/>
          </a:prstGeom>
          <a:noFill/>
          <a:ln w="12700">
            <a:solidFill>
              <a:schemeClr val="tx1">
                <a:lumMod val="50000"/>
                <a:lumOff val="50000"/>
              </a:schemeClr>
            </a:solidFill>
          </a:ln>
        </p:spPr>
        <p:txBody>
          <a:bodyPr wrap="square" lIns="191" tIns="191" rIns="191" bIns="191" rtlCol="0" anchor="ctr">
            <a:noAutofit/>
          </a:bodyPr>
          <a:lstStyle/>
          <a:p>
            <a:pPr marL="0" indent="0" algn="ctr">
              <a:buNone/>
            </a:pPr>
            <a:r>
              <a:rPr lang="en-US" sz="800" dirty="0">
                <a:latin typeface="Noto Sans" panose="020B0502040504020204" pitchFamily="34" charset="0"/>
                <a:ea typeface="Noto Sans" panose="020B0502040504020204" pitchFamily="34" charset="0"/>
                <a:cs typeface="Noto Sans" panose="020B0502040504020204" pitchFamily="34" charset="0"/>
              </a:rPr>
              <a:t>Jonathan </a:t>
            </a:r>
            <a:br>
              <a:rPr lang="en-US" sz="800" dirty="0">
                <a:latin typeface="Noto Sans" panose="020B0502040504020204" pitchFamily="34" charset="0"/>
                <a:ea typeface="Noto Sans" panose="020B0502040504020204" pitchFamily="34" charset="0"/>
                <a:cs typeface="Noto Sans" panose="020B0502040504020204" pitchFamily="34" charset="0"/>
              </a:rPr>
            </a:br>
            <a:r>
              <a:rPr lang="en-US" sz="800" dirty="0">
                <a:latin typeface="Noto Sans" panose="020B0502040504020204" pitchFamily="34" charset="0"/>
                <a:ea typeface="Noto Sans" panose="020B0502040504020204" pitchFamily="34" charset="0"/>
                <a:cs typeface="Noto Sans" panose="020B0502040504020204" pitchFamily="34" charset="0"/>
              </a:rPr>
              <a:t>Navarrete Torres</a:t>
            </a:r>
          </a:p>
        </p:txBody>
      </p:sp>
      <p:sp>
        <p:nvSpPr>
          <p:cNvPr id="59" name="Text 185">
            <a:extLst>
              <a:ext uri="{FF2B5EF4-FFF2-40B4-BE49-F238E27FC236}">
                <a16:creationId xmlns:a16="http://schemas.microsoft.com/office/drawing/2014/main" id="{548078DE-F2B8-C32F-3BE0-84041AA925D0}"/>
              </a:ext>
            </a:extLst>
          </p:cNvPr>
          <p:cNvSpPr/>
          <p:nvPr/>
        </p:nvSpPr>
        <p:spPr>
          <a:xfrm>
            <a:off x="6862452" y="4036670"/>
            <a:ext cx="639691" cy="901761"/>
          </a:xfrm>
          <a:prstGeom prst="rect">
            <a:avLst/>
          </a:prstGeom>
          <a:noFill/>
          <a:ln w="12700">
            <a:solidFill>
              <a:schemeClr val="tx1">
                <a:lumMod val="50000"/>
                <a:lumOff val="50000"/>
              </a:schemeClr>
            </a:solidFill>
          </a:ln>
        </p:spPr>
        <p:txBody>
          <a:bodyPr wrap="square" lIns="191" tIns="191" rIns="191" bIns="191" rtlCol="0" anchor="ctr">
            <a:noAutofit/>
          </a:bodyPr>
          <a:lstStyle/>
          <a:p>
            <a:pPr marL="0" indent="0" algn="ctr">
              <a:buNone/>
            </a:pPr>
            <a:endParaRPr lang="en-US" sz="800" dirty="0">
              <a:latin typeface="Noto Sans" panose="020B0502040504020204" pitchFamily="34" charset="0"/>
              <a:ea typeface="Noto Sans" panose="020B0502040504020204" pitchFamily="34" charset="0"/>
              <a:cs typeface="Noto Sans" panose="020B0502040504020204" pitchFamily="34" charset="0"/>
            </a:endParaRPr>
          </a:p>
          <a:p>
            <a:pPr marL="0" indent="0" algn="ctr">
              <a:buNone/>
            </a:pPr>
            <a:r>
              <a:rPr lang="en-US" sz="800" dirty="0">
                <a:latin typeface="Noto Sans" panose="020B0502040504020204" pitchFamily="34" charset="0"/>
                <a:ea typeface="Noto Sans" panose="020B0502040504020204" pitchFamily="34" charset="0"/>
                <a:cs typeface="Noto Sans" panose="020B0502040504020204" pitchFamily="34" charset="0"/>
              </a:rPr>
              <a:t>Fernando Edgardo</a:t>
            </a:r>
          </a:p>
          <a:p>
            <a:pPr marL="0" indent="0" algn="ctr">
              <a:buNone/>
            </a:pPr>
            <a:r>
              <a:rPr lang="en-US" sz="800" dirty="0">
                <a:latin typeface="Noto Sans" panose="020B0502040504020204" pitchFamily="34" charset="0"/>
                <a:ea typeface="Noto Sans" panose="020B0502040504020204" pitchFamily="34" charset="0"/>
                <a:cs typeface="Noto Sans" panose="020B0502040504020204" pitchFamily="34" charset="0"/>
              </a:rPr>
              <a:t>Hermosilla Contreras</a:t>
            </a:r>
          </a:p>
        </p:txBody>
      </p:sp>
      <p:sp>
        <p:nvSpPr>
          <p:cNvPr id="63" name="Text 185">
            <a:extLst>
              <a:ext uri="{FF2B5EF4-FFF2-40B4-BE49-F238E27FC236}">
                <a16:creationId xmlns:a16="http://schemas.microsoft.com/office/drawing/2014/main" id="{757CBE82-7A9B-5EAA-6F0A-5F51917DE8F5}"/>
              </a:ext>
            </a:extLst>
          </p:cNvPr>
          <p:cNvSpPr/>
          <p:nvPr/>
        </p:nvSpPr>
        <p:spPr>
          <a:xfrm>
            <a:off x="7823384" y="5393793"/>
            <a:ext cx="1109366" cy="463923"/>
          </a:xfrm>
          <a:prstGeom prst="rect">
            <a:avLst/>
          </a:prstGeom>
          <a:noFill/>
          <a:ln>
            <a:solidFill>
              <a:srgbClr val="843C0B"/>
            </a:solidFill>
          </a:ln>
        </p:spPr>
        <p:txBody>
          <a:bodyPr wrap="square" lIns="191" tIns="191" rIns="191" bIns="191" rtlCol="0" anchor="ctr">
            <a:noAutofit/>
          </a:bodyPr>
          <a:lstStyle/>
          <a:p>
            <a:pPr algn="ctr"/>
            <a:r>
              <a:rPr lang="en-US" sz="800" b="1" dirty="0">
                <a:latin typeface="Noto Sans" panose="020B0502040504020204" pitchFamily="34" charset="0"/>
                <a:ea typeface="Noto Sans" panose="020B0502040504020204" pitchFamily="34" charset="0"/>
                <a:cs typeface="Noto Sans" panose="020B0502040504020204" pitchFamily="34" charset="0"/>
              </a:rPr>
              <a:t>José Alfredo </a:t>
            </a:r>
            <a:br>
              <a:rPr lang="en-US" sz="800" b="1" dirty="0">
                <a:latin typeface="Noto Sans" panose="020B0502040504020204" pitchFamily="34" charset="0"/>
                <a:ea typeface="Noto Sans" panose="020B0502040504020204" pitchFamily="34" charset="0"/>
                <a:cs typeface="Noto Sans" panose="020B0502040504020204" pitchFamily="34" charset="0"/>
              </a:rPr>
            </a:br>
            <a:r>
              <a:rPr lang="en-US" sz="800" b="1" dirty="0">
                <a:latin typeface="Noto Sans" panose="020B0502040504020204" pitchFamily="34" charset="0"/>
                <a:ea typeface="Noto Sans" panose="020B0502040504020204" pitchFamily="34" charset="0"/>
                <a:cs typeface="Noto Sans" panose="020B0502040504020204" pitchFamily="34" charset="0"/>
              </a:rPr>
              <a:t>Hernández Casillas</a:t>
            </a:r>
          </a:p>
        </p:txBody>
      </p:sp>
      <p:sp>
        <p:nvSpPr>
          <p:cNvPr id="448" name="Text 185">
            <a:extLst>
              <a:ext uri="{FF2B5EF4-FFF2-40B4-BE49-F238E27FC236}">
                <a16:creationId xmlns:a16="http://schemas.microsoft.com/office/drawing/2014/main" id="{99BE4C0D-AF69-177D-F66E-2D42FD38C1FD}"/>
              </a:ext>
            </a:extLst>
          </p:cNvPr>
          <p:cNvSpPr/>
          <p:nvPr/>
        </p:nvSpPr>
        <p:spPr>
          <a:xfrm>
            <a:off x="8597715" y="4036670"/>
            <a:ext cx="627362" cy="901761"/>
          </a:xfrm>
          <a:prstGeom prst="rect">
            <a:avLst/>
          </a:prstGeom>
          <a:noFill/>
          <a:ln w="12700">
            <a:solidFill>
              <a:schemeClr val="tx1">
                <a:lumMod val="50000"/>
                <a:lumOff val="50000"/>
              </a:schemeClr>
            </a:solidFill>
          </a:ln>
        </p:spPr>
        <p:txBody>
          <a:bodyPr wrap="square" lIns="191" tIns="191" rIns="191" bIns="191" rtlCol="0" anchor="ctr">
            <a:noAutofit/>
          </a:bodyPr>
          <a:lstStyle/>
          <a:p>
            <a:pPr algn="ctr"/>
            <a:r>
              <a:rPr lang="en-US" sz="300" dirty="0">
                <a:latin typeface="Noto Sans" panose="020B0502040504020204" pitchFamily="34" charset="0"/>
                <a:ea typeface="Noto Sans" panose="020B0502040504020204" pitchFamily="34" charset="0"/>
                <a:cs typeface="Noto Sans" panose="020B0502040504020204" pitchFamily="34" charset="0"/>
              </a:rPr>
              <a:t> </a:t>
            </a:r>
          </a:p>
          <a:p>
            <a:pPr algn="ctr"/>
            <a:r>
              <a:rPr lang="en-US" sz="800" dirty="0">
                <a:latin typeface="Noto Sans" panose="020B0502040504020204" pitchFamily="34" charset="0"/>
                <a:ea typeface="Noto Sans" panose="020B0502040504020204" pitchFamily="34" charset="0"/>
                <a:cs typeface="Noto Sans" panose="020B0502040504020204" pitchFamily="34" charset="0"/>
              </a:rPr>
              <a:t>Tatiana</a:t>
            </a:r>
          </a:p>
          <a:p>
            <a:pPr algn="ctr"/>
            <a:r>
              <a:rPr lang="en-US" sz="800" dirty="0">
                <a:latin typeface="Noto Sans" panose="020B0502040504020204" pitchFamily="34" charset="0"/>
                <a:ea typeface="Noto Sans" panose="020B0502040504020204" pitchFamily="34" charset="0"/>
                <a:cs typeface="Noto Sans" panose="020B0502040504020204" pitchFamily="34" charset="0"/>
              </a:rPr>
              <a:t>Patricia</a:t>
            </a:r>
          </a:p>
          <a:p>
            <a:pPr algn="ctr"/>
            <a:r>
              <a:rPr lang="en-US" sz="800" dirty="0">
                <a:latin typeface="Noto Sans" panose="020B0502040504020204" pitchFamily="34" charset="0"/>
                <a:ea typeface="Noto Sans" panose="020B0502040504020204" pitchFamily="34" charset="0"/>
                <a:cs typeface="Noto Sans" panose="020B0502040504020204" pitchFamily="34" charset="0"/>
              </a:rPr>
              <a:t>Hernández</a:t>
            </a:r>
          </a:p>
          <a:p>
            <a:pPr algn="ctr"/>
            <a:r>
              <a:rPr lang="en-US" sz="800" dirty="0">
                <a:latin typeface="Noto Sans" panose="020B0502040504020204" pitchFamily="34" charset="0"/>
                <a:ea typeface="Noto Sans" panose="020B0502040504020204" pitchFamily="34" charset="0"/>
                <a:cs typeface="Noto Sans" panose="020B0502040504020204" pitchFamily="34" charset="0"/>
              </a:rPr>
              <a:t>Velázquez</a:t>
            </a:r>
          </a:p>
        </p:txBody>
      </p:sp>
      <p:cxnSp>
        <p:nvCxnSpPr>
          <p:cNvPr id="460" name="Conector angular 459">
            <a:extLst>
              <a:ext uri="{FF2B5EF4-FFF2-40B4-BE49-F238E27FC236}">
                <a16:creationId xmlns:a16="http://schemas.microsoft.com/office/drawing/2014/main" id="{40975FE5-CB6C-B62E-1A02-E34B790348CD}"/>
              </a:ext>
            </a:extLst>
          </p:cNvPr>
          <p:cNvCxnSpPr>
            <a:cxnSpLocks/>
            <a:endCxn id="8" idx="3"/>
          </p:cNvCxnSpPr>
          <p:nvPr/>
        </p:nvCxnSpPr>
        <p:spPr>
          <a:xfrm rot="16200000" flipV="1">
            <a:off x="7787792" y="2624533"/>
            <a:ext cx="2617384" cy="219935"/>
          </a:xfrm>
          <a:prstGeom prst="bentConnector2">
            <a:avLst/>
          </a:prstGeom>
          <a:ln w="19050">
            <a:solidFill>
              <a:srgbClr val="588234"/>
            </a:solidFill>
          </a:ln>
        </p:spPr>
        <p:style>
          <a:lnRef idx="1">
            <a:schemeClr val="accent1"/>
          </a:lnRef>
          <a:fillRef idx="0">
            <a:schemeClr val="accent1"/>
          </a:fillRef>
          <a:effectRef idx="0">
            <a:schemeClr val="accent1"/>
          </a:effectRef>
          <a:fontRef idx="minor">
            <a:schemeClr val="tx1"/>
          </a:fontRef>
        </p:style>
      </p:cxnSp>
      <p:cxnSp>
        <p:nvCxnSpPr>
          <p:cNvPr id="498" name="Conector angular 497">
            <a:extLst>
              <a:ext uri="{FF2B5EF4-FFF2-40B4-BE49-F238E27FC236}">
                <a16:creationId xmlns:a16="http://schemas.microsoft.com/office/drawing/2014/main" id="{BE10364D-ABB9-88F9-9F6E-9164A5A9DE42}"/>
              </a:ext>
            </a:extLst>
          </p:cNvPr>
          <p:cNvCxnSpPr>
            <a:cxnSpLocks/>
            <a:stCxn id="9" idx="1"/>
          </p:cNvCxnSpPr>
          <p:nvPr/>
        </p:nvCxnSpPr>
        <p:spPr>
          <a:xfrm rot="10800000" flipV="1">
            <a:off x="3458900" y="1425808"/>
            <a:ext cx="6214327" cy="1875321"/>
          </a:xfrm>
          <a:prstGeom prst="bentConnector3">
            <a:avLst>
              <a:gd name="adj1" fmla="val 3958"/>
            </a:avLst>
          </a:prstGeom>
          <a:ln w="19050">
            <a:solidFill>
              <a:srgbClr val="2F5598"/>
            </a:solidFill>
          </a:ln>
        </p:spPr>
        <p:style>
          <a:lnRef idx="1">
            <a:schemeClr val="accent1"/>
          </a:lnRef>
          <a:fillRef idx="0">
            <a:schemeClr val="accent1"/>
          </a:fillRef>
          <a:effectRef idx="0">
            <a:schemeClr val="accent1"/>
          </a:effectRef>
          <a:fontRef idx="minor">
            <a:schemeClr val="tx1"/>
          </a:fontRef>
        </p:style>
      </p:cxnSp>
      <p:cxnSp>
        <p:nvCxnSpPr>
          <p:cNvPr id="524" name="Conector angular 523">
            <a:extLst>
              <a:ext uri="{FF2B5EF4-FFF2-40B4-BE49-F238E27FC236}">
                <a16:creationId xmlns:a16="http://schemas.microsoft.com/office/drawing/2014/main" id="{A4D8DA79-73B8-1144-FD07-5229DBDAE7E8}"/>
              </a:ext>
            </a:extLst>
          </p:cNvPr>
          <p:cNvCxnSpPr>
            <a:cxnSpLocks/>
            <a:stCxn id="25" idx="3"/>
          </p:cNvCxnSpPr>
          <p:nvPr/>
        </p:nvCxnSpPr>
        <p:spPr>
          <a:xfrm>
            <a:off x="6820571" y="1423047"/>
            <a:ext cx="2289449" cy="2206926"/>
          </a:xfrm>
          <a:prstGeom prst="bentConnector3">
            <a:avLst>
              <a:gd name="adj1" fmla="val 10787"/>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41" name="Conector recto 540">
            <a:extLst>
              <a:ext uri="{FF2B5EF4-FFF2-40B4-BE49-F238E27FC236}">
                <a16:creationId xmlns:a16="http://schemas.microsoft.com/office/drawing/2014/main" id="{F8BB6CA0-FC6D-F5EC-88EA-2169E283A51E}"/>
              </a:ext>
            </a:extLst>
          </p:cNvPr>
          <p:cNvCxnSpPr>
            <a:cxnSpLocks/>
          </p:cNvCxnSpPr>
          <p:nvPr/>
        </p:nvCxnSpPr>
        <p:spPr>
          <a:xfrm flipH="1">
            <a:off x="9108857" y="3629973"/>
            <a:ext cx="2326" cy="410869"/>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560" name="Text 185">
            <a:extLst>
              <a:ext uri="{FF2B5EF4-FFF2-40B4-BE49-F238E27FC236}">
                <a16:creationId xmlns:a16="http://schemas.microsoft.com/office/drawing/2014/main" id="{1F256B3C-6A91-CC40-A370-4458D50F1A71}"/>
              </a:ext>
            </a:extLst>
          </p:cNvPr>
          <p:cNvSpPr/>
          <p:nvPr/>
        </p:nvSpPr>
        <p:spPr>
          <a:xfrm>
            <a:off x="7732862" y="4049715"/>
            <a:ext cx="627362" cy="901761"/>
          </a:xfrm>
          <a:prstGeom prst="rect">
            <a:avLst/>
          </a:prstGeom>
          <a:noFill/>
          <a:ln w="12700">
            <a:solidFill>
              <a:schemeClr val="tx1">
                <a:lumMod val="50000"/>
                <a:lumOff val="50000"/>
              </a:schemeClr>
            </a:solidFill>
          </a:ln>
        </p:spPr>
        <p:txBody>
          <a:bodyPr wrap="square" lIns="191" tIns="191" rIns="191" bIns="191" rtlCol="0" anchor="ctr">
            <a:noAutofit/>
          </a:bodyPr>
          <a:lstStyle/>
          <a:p>
            <a:pPr algn="ctr"/>
            <a:r>
              <a:rPr lang="en-US" sz="800" dirty="0">
                <a:latin typeface="Noto Sans" panose="020B0502040504020204" pitchFamily="34" charset="0"/>
                <a:ea typeface="Noto Sans" panose="020B0502040504020204" pitchFamily="34" charset="0"/>
                <a:cs typeface="Noto Sans" panose="020B0502040504020204" pitchFamily="34" charset="0"/>
              </a:rPr>
              <a:t>Raymundo Hernández</a:t>
            </a:r>
          </a:p>
          <a:p>
            <a:pPr algn="ctr"/>
            <a:r>
              <a:rPr lang="en-US" sz="800" dirty="0">
                <a:latin typeface="Noto Sans" panose="020B0502040504020204" pitchFamily="34" charset="0"/>
                <a:ea typeface="Noto Sans" panose="020B0502040504020204" pitchFamily="34" charset="0"/>
                <a:cs typeface="Noto Sans" panose="020B0502040504020204" pitchFamily="34" charset="0"/>
              </a:rPr>
              <a:t>Velázquez</a:t>
            </a:r>
          </a:p>
        </p:txBody>
      </p:sp>
      <p:sp>
        <p:nvSpPr>
          <p:cNvPr id="561" name="Abrir llave 560">
            <a:extLst>
              <a:ext uri="{FF2B5EF4-FFF2-40B4-BE49-F238E27FC236}">
                <a16:creationId xmlns:a16="http://schemas.microsoft.com/office/drawing/2014/main" id="{BD3059C3-9560-7388-6A19-7DE51543C1DB}"/>
              </a:ext>
            </a:extLst>
          </p:cNvPr>
          <p:cNvSpPr/>
          <p:nvPr/>
        </p:nvSpPr>
        <p:spPr>
          <a:xfrm rot="16200000">
            <a:off x="8292118" y="4698273"/>
            <a:ext cx="351264" cy="871076"/>
          </a:xfrm>
          <a:prstGeom prst="leftBrace">
            <a:avLst/>
          </a:prstGeom>
          <a:ln w="19050">
            <a:solidFill>
              <a:srgbClr val="A57F2C"/>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572" name="Conector recto 571">
            <a:extLst>
              <a:ext uri="{FF2B5EF4-FFF2-40B4-BE49-F238E27FC236}">
                <a16:creationId xmlns:a16="http://schemas.microsoft.com/office/drawing/2014/main" id="{340B9567-F348-75C4-06E8-AAF3A0DCF482}"/>
              </a:ext>
            </a:extLst>
          </p:cNvPr>
          <p:cNvCxnSpPr>
            <a:cxnSpLocks/>
            <a:endCxn id="560" idx="0"/>
          </p:cNvCxnSpPr>
          <p:nvPr/>
        </p:nvCxnSpPr>
        <p:spPr>
          <a:xfrm>
            <a:off x="8046543" y="3629973"/>
            <a:ext cx="0" cy="419742"/>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73" name="Conector recto 572">
            <a:extLst>
              <a:ext uri="{FF2B5EF4-FFF2-40B4-BE49-F238E27FC236}">
                <a16:creationId xmlns:a16="http://schemas.microsoft.com/office/drawing/2014/main" id="{EBBC51D1-FA84-8121-4275-5CBDA1032739}"/>
              </a:ext>
            </a:extLst>
          </p:cNvPr>
          <p:cNvCxnSpPr>
            <a:cxnSpLocks/>
          </p:cNvCxnSpPr>
          <p:nvPr/>
        </p:nvCxnSpPr>
        <p:spPr>
          <a:xfrm>
            <a:off x="7069914" y="3629973"/>
            <a:ext cx="0" cy="406697"/>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215" name="Grupo 214">
            <a:extLst>
              <a:ext uri="{FF2B5EF4-FFF2-40B4-BE49-F238E27FC236}">
                <a16:creationId xmlns:a16="http://schemas.microsoft.com/office/drawing/2014/main" id="{5B32BE99-2ECA-E1A5-3108-F2569F0457E9}"/>
              </a:ext>
            </a:extLst>
          </p:cNvPr>
          <p:cNvGrpSpPr/>
          <p:nvPr/>
        </p:nvGrpSpPr>
        <p:grpSpPr>
          <a:xfrm>
            <a:off x="3465629" y="3300350"/>
            <a:ext cx="5570116" cy="748557"/>
            <a:chOff x="3821082" y="3573130"/>
            <a:chExt cx="5570116" cy="476955"/>
          </a:xfrm>
        </p:grpSpPr>
        <p:cxnSp>
          <p:nvCxnSpPr>
            <p:cNvPr id="590" name="Conector recto 589">
              <a:extLst>
                <a:ext uri="{FF2B5EF4-FFF2-40B4-BE49-F238E27FC236}">
                  <a16:creationId xmlns:a16="http://schemas.microsoft.com/office/drawing/2014/main" id="{3C941BDF-69D0-DA73-5F2E-9FAC429D97FA}"/>
                </a:ext>
              </a:extLst>
            </p:cNvPr>
            <p:cNvCxnSpPr>
              <a:cxnSpLocks/>
            </p:cNvCxnSpPr>
            <p:nvPr/>
          </p:nvCxnSpPr>
          <p:spPr>
            <a:xfrm>
              <a:off x="6092334" y="3573130"/>
              <a:ext cx="0" cy="468645"/>
            </a:xfrm>
            <a:prstGeom prst="line">
              <a:avLst/>
            </a:prstGeom>
            <a:ln w="19050">
              <a:solidFill>
                <a:srgbClr val="2F5598"/>
              </a:solidFill>
            </a:ln>
          </p:spPr>
          <p:style>
            <a:lnRef idx="1">
              <a:schemeClr val="accent1"/>
            </a:lnRef>
            <a:fillRef idx="0">
              <a:schemeClr val="accent1"/>
            </a:fillRef>
            <a:effectRef idx="0">
              <a:schemeClr val="accent1"/>
            </a:effectRef>
            <a:fontRef idx="minor">
              <a:schemeClr val="tx1"/>
            </a:fontRef>
          </p:style>
        </p:cxnSp>
        <p:cxnSp>
          <p:nvCxnSpPr>
            <p:cNvPr id="595" name="Conector recto 594">
              <a:extLst>
                <a:ext uri="{FF2B5EF4-FFF2-40B4-BE49-F238E27FC236}">
                  <a16:creationId xmlns:a16="http://schemas.microsoft.com/office/drawing/2014/main" id="{B0CE43E1-4A4A-A5DB-E8FE-D4A6A4AA83EF}"/>
                </a:ext>
              </a:extLst>
            </p:cNvPr>
            <p:cNvCxnSpPr>
              <a:cxnSpLocks/>
            </p:cNvCxnSpPr>
            <p:nvPr/>
          </p:nvCxnSpPr>
          <p:spPr>
            <a:xfrm>
              <a:off x="6795719" y="3573130"/>
              <a:ext cx="0" cy="468645"/>
            </a:xfrm>
            <a:prstGeom prst="line">
              <a:avLst/>
            </a:prstGeom>
            <a:ln w="19050">
              <a:solidFill>
                <a:srgbClr val="2F5598"/>
              </a:solidFill>
            </a:ln>
          </p:spPr>
          <p:style>
            <a:lnRef idx="1">
              <a:schemeClr val="accent1"/>
            </a:lnRef>
            <a:fillRef idx="0">
              <a:schemeClr val="accent1"/>
            </a:fillRef>
            <a:effectRef idx="0">
              <a:schemeClr val="accent1"/>
            </a:effectRef>
            <a:fontRef idx="minor">
              <a:schemeClr val="tx1"/>
            </a:fontRef>
          </p:style>
        </p:cxnSp>
        <p:cxnSp>
          <p:nvCxnSpPr>
            <p:cNvPr id="596" name="Conector recto 595">
              <a:extLst>
                <a:ext uri="{FF2B5EF4-FFF2-40B4-BE49-F238E27FC236}">
                  <a16:creationId xmlns:a16="http://schemas.microsoft.com/office/drawing/2014/main" id="{A2E41755-9084-1BC6-672A-137D1D7B97A3}"/>
                </a:ext>
              </a:extLst>
            </p:cNvPr>
            <p:cNvCxnSpPr>
              <a:cxnSpLocks/>
            </p:cNvCxnSpPr>
            <p:nvPr/>
          </p:nvCxnSpPr>
          <p:spPr>
            <a:xfrm>
              <a:off x="7318775" y="3573130"/>
              <a:ext cx="0" cy="468645"/>
            </a:xfrm>
            <a:prstGeom prst="line">
              <a:avLst/>
            </a:prstGeom>
            <a:ln w="19050">
              <a:solidFill>
                <a:srgbClr val="2F5598"/>
              </a:solidFill>
            </a:ln>
          </p:spPr>
          <p:style>
            <a:lnRef idx="1">
              <a:schemeClr val="accent1"/>
            </a:lnRef>
            <a:fillRef idx="0">
              <a:schemeClr val="accent1"/>
            </a:fillRef>
            <a:effectRef idx="0">
              <a:schemeClr val="accent1"/>
            </a:effectRef>
            <a:fontRef idx="minor">
              <a:schemeClr val="tx1"/>
            </a:fontRef>
          </p:style>
        </p:cxnSp>
        <p:cxnSp>
          <p:nvCxnSpPr>
            <p:cNvPr id="598" name="Conector recto 597">
              <a:extLst>
                <a:ext uri="{FF2B5EF4-FFF2-40B4-BE49-F238E27FC236}">
                  <a16:creationId xmlns:a16="http://schemas.microsoft.com/office/drawing/2014/main" id="{C6B54307-4061-9540-86E5-77C62CE8DEFC}"/>
                </a:ext>
              </a:extLst>
            </p:cNvPr>
            <p:cNvCxnSpPr>
              <a:cxnSpLocks/>
            </p:cNvCxnSpPr>
            <p:nvPr/>
          </p:nvCxnSpPr>
          <p:spPr>
            <a:xfrm>
              <a:off x="8337304" y="3577946"/>
              <a:ext cx="0" cy="468646"/>
            </a:xfrm>
            <a:prstGeom prst="line">
              <a:avLst/>
            </a:prstGeom>
            <a:ln w="19050">
              <a:solidFill>
                <a:srgbClr val="2F5598"/>
              </a:solidFill>
            </a:ln>
          </p:spPr>
          <p:style>
            <a:lnRef idx="1">
              <a:schemeClr val="accent1"/>
            </a:lnRef>
            <a:fillRef idx="0">
              <a:schemeClr val="accent1"/>
            </a:fillRef>
            <a:effectRef idx="0">
              <a:schemeClr val="accent1"/>
            </a:effectRef>
            <a:fontRef idx="minor">
              <a:schemeClr val="tx1"/>
            </a:fontRef>
          </p:style>
        </p:cxnSp>
        <p:cxnSp>
          <p:nvCxnSpPr>
            <p:cNvPr id="599" name="Conector recto 598">
              <a:extLst>
                <a:ext uri="{FF2B5EF4-FFF2-40B4-BE49-F238E27FC236}">
                  <a16:creationId xmlns:a16="http://schemas.microsoft.com/office/drawing/2014/main" id="{7C7B30A0-6C79-0E13-98EB-F3318D140F35}"/>
                </a:ext>
              </a:extLst>
            </p:cNvPr>
            <p:cNvCxnSpPr>
              <a:cxnSpLocks/>
            </p:cNvCxnSpPr>
            <p:nvPr/>
          </p:nvCxnSpPr>
          <p:spPr>
            <a:xfrm>
              <a:off x="9391198" y="3573130"/>
              <a:ext cx="0" cy="468645"/>
            </a:xfrm>
            <a:prstGeom prst="line">
              <a:avLst/>
            </a:prstGeom>
            <a:ln w="19050">
              <a:solidFill>
                <a:srgbClr val="2F5598"/>
              </a:solidFill>
            </a:ln>
          </p:spPr>
          <p:style>
            <a:lnRef idx="1">
              <a:schemeClr val="accent1"/>
            </a:lnRef>
            <a:fillRef idx="0">
              <a:schemeClr val="accent1"/>
            </a:fillRef>
            <a:effectRef idx="0">
              <a:schemeClr val="accent1"/>
            </a:effectRef>
            <a:fontRef idx="minor">
              <a:schemeClr val="tx1"/>
            </a:fontRef>
          </p:style>
        </p:cxnSp>
        <p:cxnSp>
          <p:nvCxnSpPr>
            <p:cNvPr id="232" name="Conector recto 231">
              <a:extLst>
                <a:ext uri="{FF2B5EF4-FFF2-40B4-BE49-F238E27FC236}">
                  <a16:creationId xmlns:a16="http://schemas.microsoft.com/office/drawing/2014/main" id="{E68BF355-DD9A-54E3-0899-56DEADBBD406}"/>
                </a:ext>
              </a:extLst>
            </p:cNvPr>
            <p:cNvCxnSpPr>
              <a:cxnSpLocks/>
            </p:cNvCxnSpPr>
            <p:nvPr/>
          </p:nvCxnSpPr>
          <p:spPr>
            <a:xfrm>
              <a:off x="3821082" y="3573130"/>
              <a:ext cx="0" cy="476955"/>
            </a:xfrm>
            <a:prstGeom prst="line">
              <a:avLst/>
            </a:prstGeom>
            <a:ln w="19050">
              <a:solidFill>
                <a:srgbClr val="2F5598"/>
              </a:solidFill>
            </a:ln>
          </p:spPr>
          <p:style>
            <a:lnRef idx="1">
              <a:schemeClr val="accent1"/>
            </a:lnRef>
            <a:fillRef idx="0">
              <a:schemeClr val="accent1"/>
            </a:fillRef>
            <a:effectRef idx="0">
              <a:schemeClr val="accent1"/>
            </a:effectRef>
            <a:fontRef idx="minor">
              <a:schemeClr val="tx1"/>
            </a:fontRef>
          </p:style>
        </p:cxnSp>
        <p:cxnSp>
          <p:nvCxnSpPr>
            <p:cNvPr id="236" name="Conector recto 235">
              <a:extLst>
                <a:ext uri="{FF2B5EF4-FFF2-40B4-BE49-F238E27FC236}">
                  <a16:creationId xmlns:a16="http://schemas.microsoft.com/office/drawing/2014/main" id="{6CCD0A68-A49E-79CE-50FC-31A0C7AB004F}"/>
                </a:ext>
              </a:extLst>
            </p:cNvPr>
            <p:cNvCxnSpPr>
              <a:cxnSpLocks/>
            </p:cNvCxnSpPr>
            <p:nvPr/>
          </p:nvCxnSpPr>
          <p:spPr>
            <a:xfrm>
              <a:off x="4676488" y="3573130"/>
              <a:ext cx="0" cy="468645"/>
            </a:xfrm>
            <a:prstGeom prst="line">
              <a:avLst/>
            </a:prstGeom>
            <a:ln w="19050">
              <a:solidFill>
                <a:srgbClr val="2F5598"/>
              </a:solidFill>
            </a:ln>
          </p:spPr>
          <p:style>
            <a:lnRef idx="1">
              <a:schemeClr val="accent1"/>
            </a:lnRef>
            <a:fillRef idx="0">
              <a:schemeClr val="accent1"/>
            </a:fillRef>
            <a:effectRef idx="0">
              <a:schemeClr val="accent1"/>
            </a:effectRef>
            <a:fontRef idx="minor">
              <a:schemeClr val="tx1"/>
            </a:fontRef>
          </p:style>
        </p:cxnSp>
      </p:grpSp>
      <p:sp>
        <p:nvSpPr>
          <p:cNvPr id="609" name="Text 185">
            <a:extLst>
              <a:ext uri="{FF2B5EF4-FFF2-40B4-BE49-F238E27FC236}">
                <a16:creationId xmlns:a16="http://schemas.microsoft.com/office/drawing/2014/main" id="{0A0E39E0-6712-1452-26FA-22D7A3AD4236}"/>
              </a:ext>
            </a:extLst>
          </p:cNvPr>
          <p:cNvSpPr/>
          <p:nvPr/>
        </p:nvSpPr>
        <p:spPr>
          <a:xfrm>
            <a:off x="3040210" y="4049290"/>
            <a:ext cx="627362" cy="901761"/>
          </a:xfrm>
          <a:prstGeom prst="rect">
            <a:avLst/>
          </a:prstGeom>
          <a:noFill/>
          <a:ln w="12700">
            <a:solidFill>
              <a:schemeClr val="tx1">
                <a:lumMod val="50000"/>
                <a:lumOff val="50000"/>
              </a:schemeClr>
            </a:solidFill>
          </a:ln>
        </p:spPr>
        <p:txBody>
          <a:bodyPr wrap="square" lIns="191" tIns="191" rIns="191" bIns="191" rtlCol="0" anchor="ctr">
            <a:noAutofit/>
          </a:bodyPr>
          <a:lstStyle/>
          <a:p>
            <a:pPr algn="ctr"/>
            <a:r>
              <a:rPr lang="en-US" sz="800" b="1" dirty="0">
                <a:latin typeface="Noto Sans" panose="020B0502040504020204" pitchFamily="34" charset="0"/>
                <a:ea typeface="Noto Sans" panose="020B0502040504020204" pitchFamily="34" charset="0"/>
                <a:cs typeface="Noto Sans" panose="020B0502040504020204" pitchFamily="34" charset="0"/>
              </a:rPr>
              <a:t>Raymundo</a:t>
            </a:r>
          </a:p>
          <a:p>
            <a:pPr algn="ctr"/>
            <a:r>
              <a:rPr lang="en-US" sz="800" b="1" dirty="0">
                <a:latin typeface="Noto Sans" panose="020B0502040504020204" pitchFamily="34" charset="0"/>
                <a:ea typeface="Noto Sans" panose="020B0502040504020204" pitchFamily="34" charset="0"/>
                <a:cs typeface="Noto Sans" panose="020B0502040504020204" pitchFamily="34" charset="0"/>
              </a:rPr>
              <a:t>Francisco</a:t>
            </a:r>
          </a:p>
          <a:p>
            <a:pPr algn="ctr"/>
            <a:r>
              <a:rPr lang="en-US" sz="800" b="1" dirty="0">
                <a:latin typeface="Noto Sans" panose="020B0502040504020204" pitchFamily="34" charset="0"/>
                <a:ea typeface="Noto Sans" panose="020B0502040504020204" pitchFamily="34" charset="0"/>
                <a:cs typeface="Noto Sans" panose="020B0502040504020204" pitchFamily="34" charset="0"/>
              </a:rPr>
              <a:t>Hernández Casillas</a:t>
            </a:r>
          </a:p>
        </p:txBody>
      </p:sp>
      <p:cxnSp>
        <p:nvCxnSpPr>
          <p:cNvPr id="610" name="Conector angular 609">
            <a:extLst>
              <a:ext uri="{FF2B5EF4-FFF2-40B4-BE49-F238E27FC236}">
                <a16:creationId xmlns:a16="http://schemas.microsoft.com/office/drawing/2014/main" id="{E5009695-BB47-BBEA-CA38-55699034FD76}"/>
              </a:ext>
            </a:extLst>
          </p:cNvPr>
          <p:cNvCxnSpPr>
            <a:cxnSpLocks/>
            <a:stCxn id="6" idx="1"/>
          </p:cNvCxnSpPr>
          <p:nvPr/>
        </p:nvCxnSpPr>
        <p:spPr>
          <a:xfrm rot="10800000" flipH="1" flipV="1">
            <a:off x="2792064" y="1425809"/>
            <a:ext cx="6173615" cy="2407512"/>
          </a:xfrm>
          <a:prstGeom prst="bentConnector3">
            <a:avLst>
              <a:gd name="adj1" fmla="val -3703"/>
            </a:avLst>
          </a:prstGeom>
          <a:ln w="19050">
            <a:solidFill>
              <a:srgbClr val="A57F2C"/>
            </a:solidFill>
          </a:ln>
        </p:spPr>
        <p:style>
          <a:lnRef idx="1">
            <a:schemeClr val="accent1"/>
          </a:lnRef>
          <a:fillRef idx="0">
            <a:schemeClr val="accent1"/>
          </a:fillRef>
          <a:effectRef idx="0">
            <a:schemeClr val="accent1"/>
          </a:effectRef>
          <a:fontRef idx="minor">
            <a:schemeClr val="tx1"/>
          </a:fontRef>
        </p:style>
      </p:cxnSp>
      <p:sp>
        <p:nvSpPr>
          <p:cNvPr id="623" name="Text 185">
            <a:extLst>
              <a:ext uri="{FF2B5EF4-FFF2-40B4-BE49-F238E27FC236}">
                <a16:creationId xmlns:a16="http://schemas.microsoft.com/office/drawing/2014/main" id="{1D847EC9-C35A-2250-5BB6-778C1D64F639}"/>
              </a:ext>
            </a:extLst>
          </p:cNvPr>
          <p:cNvSpPr/>
          <p:nvPr/>
        </p:nvSpPr>
        <p:spPr>
          <a:xfrm>
            <a:off x="3913979" y="4031971"/>
            <a:ext cx="627362" cy="901761"/>
          </a:xfrm>
          <a:prstGeom prst="rect">
            <a:avLst/>
          </a:prstGeom>
          <a:noFill/>
          <a:ln w="12700">
            <a:solidFill>
              <a:schemeClr val="tx1">
                <a:lumMod val="50000"/>
                <a:lumOff val="50000"/>
              </a:schemeClr>
            </a:solidFill>
          </a:ln>
        </p:spPr>
        <p:txBody>
          <a:bodyPr wrap="square" lIns="191" tIns="191" rIns="191" bIns="191" rtlCol="0" anchor="ctr">
            <a:noAutofit/>
          </a:bodyPr>
          <a:lstStyle/>
          <a:p>
            <a:pPr algn="ctr"/>
            <a:r>
              <a:rPr lang="en-US" sz="800" dirty="0">
                <a:latin typeface="Noto Sans" panose="020B0502040504020204" pitchFamily="34" charset="0"/>
                <a:ea typeface="Noto Sans" panose="020B0502040504020204" pitchFamily="34" charset="0"/>
                <a:cs typeface="Noto Sans" panose="020B0502040504020204" pitchFamily="34" charset="0"/>
              </a:rPr>
              <a:t>Juan Carlos Cuervo </a:t>
            </a:r>
            <a:r>
              <a:rPr lang="en-US" sz="800" dirty="0" err="1">
                <a:latin typeface="Noto Sans" panose="020B0502040504020204" pitchFamily="34" charset="0"/>
                <a:ea typeface="Noto Sans" panose="020B0502040504020204" pitchFamily="34" charset="0"/>
                <a:cs typeface="Noto Sans" panose="020B0502040504020204" pitchFamily="34" charset="0"/>
              </a:rPr>
              <a:t>Escalona</a:t>
            </a:r>
            <a:endParaRPr lang="en-US" sz="800" dirty="0">
              <a:latin typeface="Noto Sans" panose="020B0502040504020204" pitchFamily="34" charset="0"/>
              <a:ea typeface="Noto Sans" panose="020B0502040504020204" pitchFamily="34" charset="0"/>
              <a:cs typeface="Noto Sans" panose="020B0502040504020204" pitchFamily="34" charset="0"/>
            </a:endParaRPr>
          </a:p>
        </p:txBody>
      </p:sp>
      <p:cxnSp>
        <p:nvCxnSpPr>
          <p:cNvPr id="628" name="Conector recto 627">
            <a:extLst>
              <a:ext uri="{FF2B5EF4-FFF2-40B4-BE49-F238E27FC236}">
                <a16:creationId xmlns:a16="http://schemas.microsoft.com/office/drawing/2014/main" id="{DA876A5B-6FE8-28C6-2396-CEE28E899471}"/>
              </a:ext>
            </a:extLst>
          </p:cNvPr>
          <p:cNvCxnSpPr>
            <a:cxnSpLocks/>
          </p:cNvCxnSpPr>
          <p:nvPr/>
        </p:nvCxnSpPr>
        <p:spPr>
          <a:xfrm>
            <a:off x="3345940" y="3841290"/>
            <a:ext cx="0" cy="207628"/>
          </a:xfrm>
          <a:prstGeom prst="line">
            <a:avLst/>
          </a:prstGeom>
          <a:ln w="19050">
            <a:solidFill>
              <a:srgbClr val="A57F2C"/>
            </a:solidFill>
          </a:ln>
        </p:spPr>
        <p:style>
          <a:lnRef idx="1">
            <a:schemeClr val="accent1"/>
          </a:lnRef>
          <a:fillRef idx="0">
            <a:schemeClr val="accent1"/>
          </a:fillRef>
          <a:effectRef idx="0">
            <a:schemeClr val="accent1"/>
          </a:effectRef>
          <a:fontRef idx="minor">
            <a:schemeClr val="tx1"/>
          </a:fontRef>
        </p:style>
      </p:cxnSp>
      <p:cxnSp>
        <p:nvCxnSpPr>
          <p:cNvPr id="196" name="Conector recto 195">
            <a:extLst>
              <a:ext uri="{FF2B5EF4-FFF2-40B4-BE49-F238E27FC236}">
                <a16:creationId xmlns:a16="http://schemas.microsoft.com/office/drawing/2014/main" id="{51DFFA05-6F18-613F-6E81-412661FFB204}"/>
              </a:ext>
            </a:extLst>
          </p:cNvPr>
          <p:cNvCxnSpPr>
            <a:cxnSpLocks/>
          </p:cNvCxnSpPr>
          <p:nvPr/>
        </p:nvCxnSpPr>
        <p:spPr>
          <a:xfrm flipH="1">
            <a:off x="4222240" y="3839844"/>
            <a:ext cx="3204" cy="209074"/>
          </a:xfrm>
          <a:prstGeom prst="line">
            <a:avLst/>
          </a:prstGeom>
          <a:ln w="19050">
            <a:solidFill>
              <a:srgbClr val="A57F2C"/>
            </a:solidFill>
          </a:ln>
        </p:spPr>
        <p:style>
          <a:lnRef idx="1">
            <a:schemeClr val="accent1"/>
          </a:lnRef>
          <a:fillRef idx="0">
            <a:schemeClr val="accent1"/>
          </a:fillRef>
          <a:effectRef idx="0">
            <a:schemeClr val="accent1"/>
          </a:effectRef>
          <a:fontRef idx="minor">
            <a:schemeClr val="tx1"/>
          </a:fontRef>
        </p:style>
      </p:cxnSp>
      <p:cxnSp>
        <p:nvCxnSpPr>
          <p:cNvPr id="204" name="Conector recto 203">
            <a:extLst>
              <a:ext uri="{FF2B5EF4-FFF2-40B4-BE49-F238E27FC236}">
                <a16:creationId xmlns:a16="http://schemas.microsoft.com/office/drawing/2014/main" id="{BD1ABE61-A3C3-C7DC-7CE7-82DDE7F8038F}"/>
              </a:ext>
            </a:extLst>
          </p:cNvPr>
          <p:cNvCxnSpPr>
            <a:cxnSpLocks/>
          </p:cNvCxnSpPr>
          <p:nvPr/>
        </p:nvCxnSpPr>
        <p:spPr>
          <a:xfrm>
            <a:off x="7915858" y="3841290"/>
            <a:ext cx="0" cy="207628"/>
          </a:xfrm>
          <a:prstGeom prst="line">
            <a:avLst/>
          </a:prstGeom>
          <a:ln w="19050">
            <a:solidFill>
              <a:srgbClr val="A57F2C"/>
            </a:solidFill>
          </a:ln>
        </p:spPr>
        <p:style>
          <a:lnRef idx="1">
            <a:schemeClr val="accent1"/>
          </a:lnRef>
          <a:fillRef idx="0">
            <a:schemeClr val="accent1"/>
          </a:fillRef>
          <a:effectRef idx="0">
            <a:schemeClr val="accent1"/>
          </a:effectRef>
          <a:fontRef idx="minor">
            <a:schemeClr val="tx1"/>
          </a:fontRef>
        </p:style>
      </p:cxnSp>
      <p:cxnSp>
        <p:nvCxnSpPr>
          <p:cNvPr id="231" name="Conector recto 230">
            <a:extLst>
              <a:ext uri="{FF2B5EF4-FFF2-40B4-BE49-F238E27FC236}">
                <a16:creationId xmlns:a16="http://schemas.microsoft.com/office/drawing/2014/main" id="{9DF3C024-040F-C7BF-9FC7-BE2009CF5E31}"/>
              </a:ext>
            </a:extLst>
          </p:cNvPr>
          <p:cNvCxnSpPr>
            <a:cxnSpLocks/>
          </p:cNvCxnSpPr>
          <p:nvPr/>
        </p:nvCxnSpPr>
        <p:spPr>
          <a:xfrm>
            <a:off x="8959798" y="3841290"/>
            <a:ext cx="0" cy="207628"/>
          </a:xfrm>
          <a:prstGeom prst="line">
            <a:avLst/>
          </a:prstGeom>
          <a:ln w="19050">
            <a:solidFill>
              <a:srgbClr val="A57F2C"/>
            </a:solidFill>
          </a:ln>
        </p:spPr>
        <p:style>
          <a:lnRef idx="1">
            <a:schemeClr val="accent1"/>
          </a:lnRef>
          <a:fillRef idx="0">
            <a:schemeClr val="accent1"/>
          </a:fillRef>
          <a:effectRef idx="0">
            <a:schemeClr val="accent1"/>
          </a:effectRef>
          <a:fontRef idx="minor">
            <a:schemeClr val="tx1"/>
          </a:fontRef>
        </p:style>
      </p:cxnSp>
      <p:sp>
        <p:nvSpPr>
          <p:cNvPr id="237" name="Text 103">
            <a:extLst>
              <a:ext uri="{FF2B5EF4-FFF2-40B4-BE49-F238E27FC236}">
                <a16:creationId xmlns:a16="http://schemas.microsoft.com/office/drawing/2014/main" id="{57EC70AF-B620-3783-AC1C-57E33BB62EBE}"/>
              </a:ext>
            </a:extLst>
          </p:cNvPr>
          <p:cNvSpPr/>
          <p:nvPr/>
        </p:nvSpPr>
        <p:spPr>
          <a:xfrm>
            <a:off x="753981" y="4737267"/>
            <a:ext cx="857686" cy="477980"/>
          </a:xfrm>
          <a:prstGeom prst="rect">
            <a:avLst/>
          </a:prstGeom>
          <a:noFill/>
          <a:ln w="12700">
            <a:solidFill>
              <a:schemeClr val="tx1">
                <a:lumMod val="50000"/>
                <a:lumOff val="50000"/>
              </a:schemeClr>
            </a:solidFill>
            <a:prstDash val="solid"/>
          </a:ln>
        </p:spPr>
        <p:txBody>
          <a:bodyPr wrap="square" lIns="191" tIns="191" rIns="191" bIns="191" rtlCol="0" anchor="ctr">
            <a:noAutofit/>
          </a:bodyPr>
          <a:lstStyle/>
          <a:p>
            <a:pPr indent="0" algn="ctr">
              <a:buNone/>
            </a:pPr>
            <a:r>
              <a:rPr lang="en-US" sz="800" dirty="0">
                <a:latin typeface="Noto Sans" panose="020B0502040504020204" pitchFamily="34" charset="0"/>
                <a:ea typeface="Noto Sans" panose="020B0502040504020204" pitchFamily="34" charset="0"/>
                <a:cs typeface="Noto Sans" panose="020B0502040504020204" pitchFamily="34" charset="0"/>
              </a:rPr>
              <a:t>José Antonio Carranza Fernandez</a:t>
            </a:r>
          </a:p>
        </p:txBody>
      </p:sp>
      <p:cxnSp>
        <p:nvCxnSpPr>
          <p:cNvPr id="238" name="Conector angular 237">
            <a:extLst>
              <a:ext uri="{FF2B5EF4-FFF2-40B4-BE49-F238E27FC236}">
                <a16:creationId xmlns:a16="http://schemas.microsoft.com/office/drawing/2014/main" id="{E3214FEE-8182-22E9-6F69-58F90C49FE3B}"/>
              </a:ext>
            </a:extLst>
          </p:cNvPr>
          <p:cNvCxnSpPr>
            <a:cxnSpLocks/>
            <a:stCxn id="11" idx="3"/>
          </p:cNvCxnSpPr>
          <p:nvPr/>
        </p:nvCxnSpPr>
        <p:spPr>
          <a:xfrm>
            <a:off x="2161686" y="1431975"/>
            <a:ext cx="250366" cy="3357377"/>
          </a:xfrm>
          <a:prstGeom prst="bentConnector2">
            <a:avLst/>
          </a:prstGeom>
          <a:ln w="19050">
            <a:solidFill>
              <a:srgbClr val="E70000"/>
            </a:solidFill>
          </a:ln>
        </p:spPr>
        <p:style>
          <a:lnRef idx="1">
            <a:schemeClr val="accent1"/>
          </a:lnRef>
          <a:fillRef idx="0">
            <a:schemeClr val="accent1"/>
          </a:fillRef>
          <a:effectRef idx="0">
            <a:schemeClr val="accent1"/>
          </a:effectRef>
          <a:fontRef idx="minor">
            <a:schemeClr val="tx1"/>
          </a:fontRef>
        </p:style>
      </p:cxnSp>
      <p:cxnSp>
        <p:nvCxnSpPr>
          <p:cNvPr id="244" name="Conector recto 243">
            <a:extLst>
              <a:ext uri="{FF2B5EF4-FFF2-40B4-BE49-F238E27FC236}">
                <a16:creationId xmlns:a16="http://schemas.microsoft.com/office/drawing/2014/main" id="{68A3A53A-6A6D-3728-EAAA-3ABC21BE24B0}"/>
              </a:ext>
            </a:extLst>
          </p:cNvPr>
          <p:cNvCxnSpPr>
            <a:cxnSpLocks/>
          </p:cNvCxnSpPr>
          <p:nvPr/>
        </p:nvCxnSpPr>
        <p:spPr>
          <a:xfrm flipH="1">
            <a:off x="1611385" y="4811337"/>
            <a:ext cx="1434893" cy="0"/>
          </a:xfrm>
          <a:prstGeom prst="line">
            <a:avLst/>
          </a:prstGeom>
          <a:ln w="19050">
            <a:solidFill>
              <a:srgbClr val="E70000"/>
            </a:solidFill>
          </a:ln>
        </p:spPr>
        <p:style>
          <a:lnRef idx="1">
            <a:schemeClr val="accent1"/>
          </a:lnRef>
          <a:fillRef idx="0">
            <a:schemeClr val="accent1"/>
          </a:fillRef>
          <a:effectRef idx="0">
            <a:schemeClr val="accent1"/>
          </a:effectRef>
          <a:fontRef idx="minor">
            <a:schemeClr val="tx1"/>
          </a:fontRef>
        </p:style>
      </p:cxnSp>
      <p:sp>
        <p:nvSpPr>
          <p:cNvPr id="252" name="Text 167">
            <a:extLst>
              <a:ext uri="{FF2B5EF4-FFF2-40B4-BE49-F238E27FC236}">
                <a16:creationId xmlns:a16="http://schemas.microsoft.com/office/drawing/2014/main" id="{181C2AEC-B507-A365-EB04-39EAA37B0110}"/>
              </a:ext>
            </a:extLst>
          </p:cNvPr>
          <p:cNvSpPr/>
          <p:nvPr/>
        </p:nvSpPr>
        <p:spPr>
          <a:xfrm>
            <a:off x="4727672" y="4036670"/>
            <a:ext cx="568269" cy="901761"/>
          </a:xfrm>
          <a:prstGeom prst="rect">
            <a:avLst/>
          </a:prstGeom>
          <a:noFill/>
          <a:ln w="12700">
            <a:solidFill>
              <a:schemeClr val="tx1">
                <a:lumMod val="50000"/>
                <a:lumOff val="50000"/>
              </a:schemeClr>
            </a:solidFill>
          </a:ln>
        </p:spPr>
        <p:txBody>
          <a:bodyPr wrap="square" lIns="191" tIns="191" rIns="191" bIns="191" rtlCol="0" anchor="ctr">
            <a:noAutofit/>
          </a:bodyPr>
          <a:lstStyle/>
          <a:p>
            <a:pPr marL="0" indent="0" algn="ctr">
              <a:buNone/>
            </a:pPr>
            <a:r>
              <a:rPr lang="en-US" sz="800" dirty="0">
                <a:latin typeface="Noto Sans" panose="020B0502040504020204" pitchFamily="34" charset="0"/>
                <a:ea typeface="Noto Sans" panose="020B0502040504020204" pitchFamily="34" charset="0"/>
                <a:cs typeface="Noto Sans" panose="020B0502040504020204" pitchFamily="34" charset="0"/>
              </a:rPr>
              <a:t>Fernando Fernández Parra</a:t>
            </a:r>
          </a:p>
        </p:txBody>
      </p:sp>
      <p:cxnSp>
        <p:nvCxnSpPr>
          <p:cNvPr id="254" name="Conector recto 253">
            <a:extLst>
              <a:ext uri="{FF2B5EF4-FFF2-40B4-BE49-F238E27FC236}">
                <a16:creationId xmlns:a16="http://schemas.microsoft.com/office/drawing/2014/main" id="{E894433F-698C-A608-9B2D-A49792D24B29}"/>
              </a:ext>
            </a:extLst>
          </p:cNvPr>
          <p:cNvCxnSpPr>
            <a:cxnSpLocks/>
          </p:cNvCxnSpPr>
          <p:nvPr/>
        </p:nvCxnSpPr>
        <p:spPr>
          <a:xfrm>
            <a:off x="5111374" y="3504478"/>
            <a:ext cx="0" cy="527493"/>
          </a:xfrm>
          <a:prstGeom prst="line">
            <a:avLst/>
          </a:prstGeom>
          <a:ln w="19050">
            <a:solidFill>
              <a:srgbClr val="588234"/>
            </a:solidFill>
          </a:ln>
        </p:spPr>
        <p:style>
          <a:lnRef idx="1">
            <a:schemeClr val="accent1"/>
          </a:lnRef>
          <a:fillRef idx="0">
            <a:schemeClr val="accent1"/>
          </a:fillRef>
          <a:effectRef idx="0">
            <a:schemeClr val="accent1"/>
          </a:effectRef>
          <a:fontRef idx="minor">
            <a:schemeClr val="tx1"/>
          </a:fontRef>
        </p:style>
      </p:cxnSp>
      <p:cxnSp>
        <p:nvCxnSpPr>
          <p:cNvPr id="384" name="Conector recto 383">
            <a:extLst>
              <a:ext uri="{FF2B5EF4-FFF2-40B4-BE49-F238E27FC236}">
                <a16:creationId xmlns:a16="http://schemas.microsoft.com/office/drawing/2014/main" id="{E833A170-F73C-7097-C6F0-6747DC0B18F7}"/>
              </a:ext>
            </a:extLst>
          </p:cNvPr>
          <p:cNvCxnSpPr>
            <a:cxnSpLocks/>
          </p:cNvCxnSpPr>
          <p:nvPr/>
        </p:nvCxnSpPr>
        <p:spPr>
          <a:xfrm>
            <a:off x="5111374" y="3504478"/>
            <a:ext cx="4105237" cy="0"/>
          </a:xfrm>
          <a:prstGeom prst="line">
            <a:avLst/>
          </a:prstGeom>
          <a:ln w="19050">
            <a:solidFill>
              <a:srgbClr val="588234"/>
            </a:solidFill>
          </a:ln>
        </p:spPr>
        <p:style>
          <a:lnRef idx="1">
            <a:schemeClr val="accent1"/>
          </a:lnRef>
          <a:fillRef idx="0">
            <a:schemeClr val="accent1"/>
          </a:fillRef>
          <a:effectRef idx="0">
            <a:schemeClr val="accent1"/>
          </a:effectRef>
          <a:fontRef idx="minor">
            <a:schemeClr val="tx1"/>
          </a:fontRef>
        </p:style>
      </p:cxnSp>
      <p:cxnSp>
        <p:nvCxnSpPr>
          <p:cNvPr id="406" name="Conector recto 405">
            <a:extLst>
              <a:ext uri="{FF2B5EF4-FFF2-40B4-BE49-F238E27FC236}">
                <a16:creationId xmlns:a16="http://schemas.microsoft.com/office/drawing/2014/main" id="{CF010755-5647-C526-BC14-A57DE56EE5CB}"/>
              </a:ext>
            </a:extLst>
          </p:cNvPr>
          <p:cNvCxnSpPr>
            <a:cxnSpLocks/>
          </p:cNvCxnSpPr>
          <p:nvPr/>
        </p:nvCxnSpPr>
        <p:spPr>
          <a:xfrm flipH="1">
            <a:off x="4946140" y="3839844"/>
            <a:ext cx="3204" cy="209074"/>
          </a:xfrm>
          <a:prstGeom prst="line">
            <a:avLst/>
          </a:prstGeom>
          <a:ln w="19050">
            <a:solidFill>
              <a:srgbClr val="A57F2C"/>
            </a:solidFill>
          </a:ln>
        </p:spPr>
        <p:style>
          <a:lnRef idx="1">
            <a:schemeClr val="accent1"/>
          </a:lnRef>
          <a:fillRef idx="0">
            <a:schemeClr val="accent1"/>
          </a:fillRef>
          <a:effectRef idx="0">
            <a:schemeClr val="accent1"/>
          </a:effectRef>
          <a:fontRef idx="minor">
            <a:schemeClr val="tx1"/>
          </a:fontRef>
        </p:style>
      </p:cxnSp>
      <p:cxnSp>
        <p:nvCxnSpPr>
          <p:cNvPr id="407" name="Conector recto 406">
            <a:extLst>
              <a:ext uri="{FF2B5EF4-FFF2-40B4-BE49-F238E27FC236}">
                <a16:creationId xmlns:a16="http://schemas.microsoft.com/office/drawing/2014/main" id="{1777FD09-3715-F97F-C897-9D6C01749DD0}"/>
              </a:ext>
            </a:extLst>
          </p:cNvPr>
          <p:cNvCxnSpPr>
            <a:cxnSpLocks/>
          </p:cNvCxnSpPr>
          <p:nvPr/>
        </p:nvCxnSpPr>
        <p:spPr>
          <a:xfrm>
            <a:off x="3565877" y="3629973"/>
            <a:ext cx="0" cy="418945"/>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8" name="Conector recto 407">
            <a:extLst>
              <a:ext uri="{FF2B5EF4-FFF2-40B4-BE49-F238E27FC236}">
                <a16:creationId xmlns:a16="http://schemas.microsoft.com/office/drawing/2014/main" id="{32B28B1A-54F1-B0CF-31C5-FB3991838BA2}"/>
              </a:ext>
            </a:extLst>
          </p:cNvPr>
          <p:cNvCxnSpPr>
            <a:cxnSpLocks/>
          </p:cNvCxnSpPr>
          <p:nvPr/>
        </p:nvCxnSpPr>
        <p:spPr>
          <a:xfrm flipV="1">
            <a:off x="3565877" y="3633654"/>
            <a:ext cx="3501483" cy="368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28" name="Picture 4">
            <a:extLst>
              <a:ext uri="{FF2B5EF4-FFF2-40B4-BE49-F238E27FC236}">
                <a16:creationId xmlns:a16="http://schemas.microsoft.com/office/drawing/2014/main" id="{D91E4C55-ECAF-3F9C-D898-D3C3B0F95399}"/>
              </a:ext>
            </a:extLst>
          </p:cNvPr>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921161" y="4729920"/>
            <a:ext cx="872674" cy="727229"/>
          </a:xfrm>
          <a:prstGeom prst="rect">
            <a:avLst/>
          </a:prstGeom>
          <a:noFill/>
          <a:extLst>
            <a:ext uri="{909E8E84-426E-40DD-AFC4-6F175D3DCCD1}">
              <a14:hiddenFill xmlns:a14="http://schemas.microsoft.com/office/drawing/2010/main">
                <a:solidFill>
                  <a:srgbClr val="FFFFFF"/>
                </a:solidFill>
              </a14:hiddenFill>
            </a:ext>
          </a:extLst>
        </p:spPr>
      </p:pic>
      <p:pic>
        <p:nvPicPr>
          <p:cNvPr id="428" name="Picture 4">
            <a:extLst>
              <a:ext uri="{FF2B5EF4-FFF2-40B4-BE49-F238E27FC236}">
                <a16:creationId xmlns:a16="http://schemas.microsoft.com/office/drawing/2014/main" id="{0250F1E0-FFE4-3168-D083-4F779EA4EB09}"/>
              </a:ext>
            </a:extLst>
          </p:cNvPr>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866714" y="5269197"/>
            <a:ext cx="872674" cy="727229"/>
          </a:xfrm>
          <a:prstGeom prst="rect">
            <a:avLst/>
          </a:prstGeom>
          <a:noFill/>
          <a:extLst>
            <a:ext uri="{909E8E84-426E-40DD-AFC4-6F175D3DCCD1}">
              <a14:hiddenFill xmlns:a14="http://schemas.microsoft.com/office/drawing/2010/main">
                <a:solidFill>
                  <a:srgbClr val="FFFFFF"/>
                </a:solidFill>
              </a14:hiddenFill>
            </a:ext>
          </a:extLst>
        </p:spPr>
      </p:pic>
      <p:cxnSp>
        <p:nvCxnSpPr>
          <p:cNvPr id="429" name="Conector recto 428">
            <a:extLst>
              <a:ext uri="{FF2B5EF4-FFF2-40B4-BE49-F238E27FC236}">
                <a16:creationId xmlns:a16="http://schemas.microsoft.com/office/drawing/2014/main" id="{E0C13B36-C770-B56B-5DCF-9CD6E15BAF3C}"/>
              </a:ext>
            </a:extLst>
          </p:cNvPr>
          <p:cNvCxnSpPr/>
          <p:nvPr/>
        </p:nvCxnSpPr>
        <p:spPr>
          <a:xfrm>
            <a:off x="1324407" y="1743979"/>
            <a:ext cx="140" cy="417261"/>
          </a:xfrm>
          <a:prstGeom prst="line">
            <a:avLst/>
          </a:prstGeom>
          <a:ln w="19050">
            <a:solidFill>
              <a:srgbClr val="E70000"/>
            </a:solidFill>
            <a:prstDash val="sysDot"/>
          </a:ln>
        </p:spPr>
        <p:style>
          <a:lnRef idx="1">
            <a:schemeClr val="accent1"/>
          </a:lnRef>
          <a:fillRef idx="0">
            <a:schemeClr val="accent1"/>
          </a:fillRef>
          <a:effectRef idx="0">
            <a:schemeClr val="accent1"/>
          </a:effectRef>
          <a:fontRef idx="minor">
            <a:schemeClr val="tx1"/>
          </a:fontRef>
        </p:style>
      </p:cxnSp>
      <p:sp>
        <p:nvSpPr>
          <p:cNvPr id="432" name="Text 95">
            <a:extLst>
              <a:ext uri="{FF2B5EF4-FFF2-40B4-BE49-F238E27FC236}">
                <a16:creationId xmlns:a16="http://schemas.microsoft.com/office/drawing/2014/main" id="{576D0B89-C1FB-3D9F-2A88-832C53CF995E}"/>
              </a:ext>
            </a:extLst>
          </p:cNvPr>
          <p:cNvSpPr/>
          <p:nvPr/>
        </p:nvSpPr>
        <p:spPr>
          <a:xfrm>
            <a:off x="9720430" y="2177745"/>
            <a:ext cx="754211" cy="942158"/>
          </a:xfrm>
          <a:prstGeom prst="rect">
            <a:avLst/>
          </a:prstGeom>
          <a:noFill/>
          <a:ln w="19050">
            <a:solidFill>
              <a:srgbClr val="2F5598"/>
            </a:solidFill>
            <a:prstDash val="sysDot"/>
          </a:ln>
        </p:spPr>
        <p:txBody>
          <a:bodyPr wrap="square" lIns="191" tIns="191" rIns="191" bIns="191" rtlCol="0" anchor="ctr">
            <a:noAutofit/>
          </a:bodyPr>
          <a:lstStyle/>
          <a:p>
            <a:pPr marL="0" indent="0" algn="ctr">
              <a:buNone/>
            </a:pPr>
            <a:r>
              <a:rPr lang="en-US" sz="1000" b="1" dirty="0">
                <a:solidFill>
                  <a:srgbClr val="2F5598"/>
                </a:solidFill>
                <a:latin typeface="Noto Sans" panose="020B0502040504020204" pitchFamily="34" charset="0"/>
                <a:ea typeface="Noto Sans" panose="020B0502040504020204" pitchFamily="34" charset="0"/>
                <a:cs typeface="Noto Sans" panose="020B0502040504020204" pitchFamily="34" charset="0"/>
              </a:rPr>
              <a:t>Alejandro </a:t>
            </a:r>
            <a:r>
              <a:rPr lang="en-US" sz="1000" b="1" dirty="0" err="1">
                <a:solidFill>
                  <a:srgbClr val="2F5598"/>
                </a:solidFill>
                <a:latin typeface="Noto Sans" panose="020B0502040504020204" pitchFamily="34" charset="0"/>
                <a:ea typeface="Noto Sans" panose="020B0502040504020204" pitchFamily="34" charset="0"/>
                <a:cs typeface="Noto Sans" panose="020B0502040504020204" pitchFamily="34" charset="0"/>
              </a:rPr>
              <a:t>Olaya</a:t>
            </a:r>
            <a:br>
              <a:rPr lang="en-US" sz="1000" b="1" dirty="0">
                <a:solidFill>
                  <a:srgbClr val="2F5598"/>
                </a:solidFill>
                <a:latin typeface="Noto Sans" panose="020B0502040504020204" pitchFamily="34" charset="0"/>
                <a:ea typeface="Noto Sans" panose="020B0502040504020204" pitchFamily="34" charset="0"/>
                <a:cs typeface="Noto Sans" panose="020B0502040504020204" pitchFamily="34" charset="0"/>
              </a:rPr>
            </a:br>
            <a:r>
              <a:rPr lang="en-US" sz="1000" b="1" dirty="0">
                <a:solidFill>
                  <a:srgbClr val="2F5598"/>
                </a:solidFill>
                <a:latin typeface="Noto Sans" panose="020B0502040504020204" pitchFamily="34" charset="0"/>
                <a:ea typeface="Noto Sans" panose="020B0502040504020204" pitchFamily="34" charset="0"/>
                <a:cs typeface="Noto Sans" panose="020B0502040504020204" pitchFamily="34" charset="0"/>
              </a:rPr>
              <a:t>Ortiz</a:t>
            </a:r>
          </a:p>
        </p:txBody>
      </p:sp>
      <p:sp>
        <p:nvSpPr>
          <p:cNvPr id="433" name="Abrir llave 432">
            <a:extLst>
              <a:ext uri="{FF2B5EF4-FFF2-40B4-BE49-F238E27FC236}">
                <a16:creationId xmlns:a16="http://schemas.microsoft.com/office/drawing/2014/main" id="{E442CA98-215D-5326-167D-21CE23C76B90}"/>
              </a:ext>
            </a:extLst>
          </p:cNvPr>
          <p:cNvSpPr/>
          <p:nvPr/>
        </p:nvSpPr>
        <p:spPr>
          <a:xfrm rot="5400000">
            <a:off x="10408767" y="1421615"/>
            <a:ext cx="401811" cy="1077441"/>
          </a:xfrm>
          <a:prstGeom prst="leftBrace">
            <a:avLst/>
          </a:prstGeom>
          <a:ln w="19050">
            <a:solidFill>
              <a:srgbClr val="2F5598"/>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sp>
        <p:nvSpPr>
          <p:cNvPr id="3" name="Título 2">
            <a:extLst>
              <a:ext uri="{FF2B5EF4-FFF2-40B4-BE49-F238E27FC236}">
                <a16:creationId xmlns:a16="http://schemas.microsoft.com/office/drawing/2014/main" id="{37849E6B-6E1C-DA07-2EFF-40A82D418C0C}"/>
              </a:ext>
            </a:extLst>
          </p:cNvPr>
          <p:cNvSpPr txBox="1">
            <a:spLocks/>
          </p:cNvSpPr>
          <p:nvPr/>
        </p:nvSpPr>
        <p:spPr>
          <a:xfrm>
            <a:off x="1571674" y="6277557"/>
            <a:ext cx="7667920"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r" defTabSz="914400">
              <a:lnSpc>
                <a:spcPct val="100000"/>
              </a:lnSpc>
              <a:spcBef>
                <a:spcPts val="0"/>
              </a:spcBef>
              <a:defRPr/>
            </a:pPr>
            <a:r>
              <a:rPr lang="es-MX" sz="1050" b="0" dirty="0">
                <a:solidFill>
                  <a:schemeClr val="tx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Fuente: Secretaría de Economía, Sistema Integral de Gestión Registral (SIGER)</a:t>
            </a:r>
            <a:endParaRPr lang="es-MX" sz="1050" b="0" dirty="0">
              <a:solidFill>
                <a:schemeClr val="tx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15" name="Shape 32">
            <a:extLst>
              <a:ext uri="{FF2B5EF4-FFF2-40B4-BE49-F238E27FC236}">
                <a16:creationId xmlns:a16="http://schemas.microsoft.com/office/drawing/2014/main" id="{C8F0F7E7-94D0-1D7D-7EDA-8FD7302C1EAC}"/>
              </a:ext>
            </a:extLst>
          </p:cNvPr>
          <p:cNvSpPr/>
          <p:nvPr/>
        </p:nvSpPr>
        <p:spPr>
          <a:xfrm>
            <a:off x="323283" y="3308929"/>
            <a:ext cx="1857247" cy="684212"/>
          </a:xfrm>
          <a:prstGeom prst="roundRect">
            <a:avLst>
              <a:gd name="adj" fmla="val 16667"/>
            </a:avLst>
          </a:prstGeom>
          <a:solidFill>
            <a:srgbClr val="E23799"/>
          </a:solidFill>
          <a:ln w="12700">
            <a:noFill/>
            <a:prstDash val="solid"/>
          </a:ln>
        </p:spPr>
        <p:txBody>
          <a:bodyPr/>
          <a:lstStyle/>
          <a:p>
            <a:endParaRPr lang="es-ES_tradnl" dirty="0"/>
          </a:p>
        </p:txBody>
      </p:sp>
      <p:cxnSp>
        <p:nvCxnSpPr>
          <p:cNvPr id="21" name="Conector angular 20">
            <a:extLst>
              <a:ext uri="{FF2B5EF4-FFF2-40B4-BE49-F238E27FC236}">
                <a16:creationId xmlns:a16="http://schemas.microsoft.com/office/drawing/2014/main" id="{889C9D24-8A23-455B-E586-8324F97900EE}"/>
              </a:ext>
            </a:extLst>
          </p:cNvPr>
          <p:cNvCxnSpPr>
            <a:cxnSpLocks/>
            <a:endCxn id="252" idx="2"/>
          </p:cNvCxnSpPr>
          <p:nvPr/>
        </p:nvCxnSpPr>
        <p:spPr>
          <a:xfrm flipV="1">
            <a:off x="377947" y="4938431"/>
            <a:ext cx="4633860" cy="602535"/>
          </a:xfrm>
          <a:prstGeom prst="bentConnector2">
            <a:avLst/>
          </a:prstGeom>
          <a:ln w="19050">
            <a:solidFill>
              <a:srgbClr val="E23799"/>
            </a:solidFill>
            <a:prstDash val="sysDot"/>
          </a:ln>
        </p:spPr>
        <p:style>
          <a:lnRef idx="1">
            <a:schemeClr val="accent1"/>
          </a:lnRef>
          <a:fillRef idx="0">
            <a:schemeClr val="accent1"/>
          </a:fillRef>
          <a:effectRef idx="0">
            <a:schemeClr val="accent1"/>
          </a:effectRef>
          <a:fontRef idx="minor">
            <a:schemeClr val="tx1"/>
          </a:fontRef>
        </p:style>
      </p:cxnSp>
      <p:sp>
        <p:nvSpPr>
          <p:cNvPr id="28" name="Text 88">
            <a:extLst>
              <a:ext uri="{FF2B5EF4-FFF2-40B4-BE49-F238E27FC236}">
                <a16:creationId xmlns:a16="http://schemas.microsoft.com/office/drawing/2014/main" id="{6C22ECBC-97E2-FFC3-E81E-31DA7BDC1FFC}"/>
              </a:ext>
            </a:extLst>
          </p:cNvPr>
          <p:cNvSpPr/>
          <p:nvPr/>
        </p:nvSpPr>
        <p:spPr>
          <a:xfrm>
            <a:off x="5424471" y="2161240"/>
            <a:ext cx="749101" cy="923455"/>
          </a:xfrm>
          <a:prstGeom prst="rect">
            <a:avLst/>
          </a:prstGeom>
          <a:noFill/>
          <a:ln w="19050">
            <a:solidFill>
              <a:schemeClr val="accent4"/>
            </a:solidFill>
            <a:prstDash val="sysDot"/>
          </a:ln>
        </p:spPr>
        <p:txBody>
          <a:bodyPr wrap="square" lIns="191" tIns="191" rIns="191" bIns="191" rtlCol="0" anchor="ctr">
            <a:noAutofit/>
          </a:bodyPr>
          <a:lstStyle/>
          <a:p>
            <a:pPr marL="0" indent="0" algn="ctr">
              <a:buNone/>
            </a:pPr>
            <a:r>
              <a:rPr lang="es-MX" sz="1000" b="1" dirty="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rPr>
              <a:t>Patricia </a:t>
            </a:r>
            <a:br>
              <a:rPr lang="es-MX" sz="1000" b="1" dirty="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rPr>
            </a:br>
            <a:r>
              <a:rPr lang="es-MX" sz="1000" b="1" dirty="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rPr>
              <a:t>Velázquez </a:t>
            </a:r>
            <a:br>
              <a:rPr lang="es-MX" sz="1000" b="1" dirty="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rPr>
            </a:br>
            <a:r>
              <a:rPr lang="es-MX" sz="1000" b="1" dirty="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rPr>
              <a:t>Sánchez</a:t>
            </a:r>
          </a:p>
        </p:txBody>
      </p:sp>
      <p:pic>
        <p:nvPicPr>
          <p:cNvPr id="32" name="Gráfico 31" descr="Dos hombres">
            <a:extLst>
              <a:ext uri="{FF2B5EF4-FFF2-40B4-BE49-F238E27FC236}">
                <a16:creationId xmlns:a16="http://schemas.microsoft.com/office/drawing/2014/main" id="{D900EEEA-3168-E742-5698-6C1AA9CB404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628936" y="2186278"/>
            <a:ext cx="203631" cy="203631"/>
          </a:xfrm>
          <a:prstGeom prst="rect">
            <a:avLst/>
          </a:prstGeom>
        </p:spPr>
      </p:pic>
      <p:pic>
        <p:nvPicPr>
          <p:cNvPr id="33" name="Gráfico 32" descr="Dos hombres">
            <a:extLst>
              <a:ext uri="{FF2B5EF4-FFF2-40B4-BE49-F238E27FC236}">
                <a16:creationId xmlns:a16="http://schemas.microsoft.com/office/drawing/2014/main" id="{2B75252A-B148-F993-5F94-E41DF93EDF6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84715" y="4699586"/>
            <a:ext cx="223503" cy="223503"/>
          </a:xfrm>
          <a:prstGeom prst="rect">
            <a:avLst/>
          </a:prstGeom>
        </p:spPr>
      </p:pic>
      <p:sp>
        <p:nvSpPr>
          <p:cNvPr id="34" name="Text 88">
            <a:extLst>
              <a:ext uri="{FF2B5EF4-FFF2-40B4-BE49-F238E27FC236}">
                <a16:creationId xmlns:a16="http://schemas.microsoft.com/office/drawing/2014/main" id="{D8EBA523-71A8-D943-4E04-B0059E51BB75}"/>
              </a:ext>
            </a:extLst>
          </p:cNvPr>
          <p:cNvSpPr/>
          <p:nvPr/>
        </p:nvSpPr>
        <p:spPr>
          <a:xfrm>
            <a:off x="6226627" y="2161240"/>
            <a:ext cx="749101" cy="923455"/>
          </a:xfrm>
          <a:prstGeom prst="rect">
            <a:avLst/>
          </a:prstGeom>
          <a:noFill/>
          <a:ln w="19050">
            <a:solidFill>
              <a:schemeClr val="accent4"/>
            </a:solidFill>
            <a:prstDash val="sysDot"/>
          </a:ln>
        </p:spPr>
        <p:txBody>
          <a:bodyPr wrap="square" lIns="191" tIns="191" rIns="191" bIns="191" rtlCol="0" anchor="ctr">
            <a:noAutofit/>
          </a:bodyPr>
          <a:lstStyle/>
          <a:p>
            <a:pPr marL="0" indent="0" algn="ctr">
              <a:buNone/>
            </a:pPr>
            <a:r>
              <a:rPr lang="es-MX" sz="1000" b="1" dirty="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rPr>
              <a:t>Israel Sánchez Aguirre</a:t>
            </a:r>
            <a:endParaRPr lang="en-US" sz="800" dirty="0">
              <a:solidFill>
                <a:schemeClr val="accent4">
                  <a:lumMod val="75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8" name="Abrir llave 37">
            <a:extLst>
              <a:ext uri="{FF2B5EF4-FFF2-40B4-BE49-F238E27FC236}">
                <a16:creationId xmlns:a16="http://schemas.microsoft.com/office/drawing/2014/main" id="{62E6C528-399D-1375-4B76-EDC514480FC0}"/>
              </a:ext>
            </a:extLst>
          </p:cNvPr>
          <p:cNvSpPr/>
          <p:nvPr/>
        </p:nvSpPr>
        <p:spPr>
          <a:xfrm rot="5400000">
            <a:off x="5664661" y="1007944"/>
            <a:ext cx="361551" cy="1908592"/>
          </a:xfrm>
          <a:prstGeom prst="leftBrac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_tradnl"/>
          </a:p>
        </p:txBody>
      </p:sp>
      <p:cxnSp>
        <p:nvCxnSpPr>
          <p:cNvPr id="43" name="Conector recto 42">
            <a:extLst>
              <a:ext uri="{FF2B5EF4-FFF2-40B4-BE49-F238E27FC236}">
                <a16:creationId xmlns:a16="http://schemas.microsoft.com/office/drawing/2014/main" id="{A03001D8-A13B-FE45-B3A0-F97C79D07A8C}"/>
              </a:ext>
            </a:extLst>
          </p:cNvPr>
          <p:cNvCxnSpPr/>
          <p:nvPr/>
        </p:nvCxnSpPr>
        <p:spPr>
          <a:xfrm>
            <a:off x="5848780" y="1752907"/>
            <a:ext cx="0" cy="408333"/>
          </a:xfrm>
          <a:prstGeom prst="line">
            <a:avLst/>
          </a:prstGeom>
          <a:ln w="19050">
            <a:solidFill>
              <a:schemeClr val="accent4"/>
            </a:solidFill>
            <a:prstDash val="sysDot"/>
          </a:ln>
        </p:spPr>
        <p:style>
          <a:lnRef idx="1">
            <a:schemeClr val="accent1"/>
          </a:lnRef>
          <a:fillRef idx="0">
            <a:schemeClr val="accent1"/>
          </a:fillRef>
          <a:effectRef idx="0">
            <a:schemeClr val="accent1"/>
          </a:effectRef>
          <a:fontRef idx="minor">
            <a:schemeClr val="tx1"/>
          </a:fontRef>
        </p:style>
      </p:cxnSp>
      <p:sp>
        <p:nvSpPr>
          <p:cNvPr id="450" name="Text 35">
            <a:extLst>
              <a:ext uri="{FF2B5EF4-FFF2-40B4-BE49-F238E27FC236}">
                <a16:creationId xmlns:a16="http://schemas.microsoft.com/office/drawing/2014/main" id="{7225478D-B7C7-EFC0-1C44-400E694BCE67}"/>
              </a:ext>
            </a:extLst>
          </p:cNvPr>
          <p:cNvSpPr/>
          <p:nvPr/>
        </p:nvSpPr>
        <p:spPr>
          <a:xfrm>
            <a:off x="377947" y="3339808"/>
            <a:ext cx="1818892" cy="641865"/>
          </a:xfrm>
          <a:prstGeom prst="rect">
            <a:avLst/>
          </a:prstGeom>
          <a:noFill/>
          <a:ln/>
        </p:spPr>
        <p:txBody>
          <a:bodyPr wrap="square" lIns="0" tIns="0" rIns="0" bIns="0" rtlCol="0" anchor="ctr">
            <a:noAutofit/>
          </a:bodyPr>
          <a:lstStyle/>
          <a:p>
            <a:pPr marL="0" indent="0" algn="ctr">
              <a:buNone/>
            </a:pPr>
            <a:r>
              <a:rPr lang="en-US" sz="12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Formas</a:t>
            </a:r>
            <a:r>
              <a:rPr lang="en-US" sz="12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r>
              <a:rPr lang="en-US" sz="1200" b="1" dirty="0" err="1">
                <a:solidFill>
                  <a:srgbClr val="FFFFFF"/>
                </a:solidFill>
                <a:latin typeface="Noto Sans" panose="020B0502040504020204" pitchFamily="34" charset="0"/>
                <a:ea typeface="Noto Sans" panose="020B0502040504020204" pitchFamily="34" charset="0"/>
                <a:cs typeface="Noto Sans" panose="020B0502040504020204" pitchFamily="34" charset="0"/>
              </a:rPr>
              <a:t>Finas</a:t>
            </a:r>
            <a:r>
              <a:rPr lang="en-US" sz="12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 </a:t>
            </a:r>
            <a:br>
              <a:rPr lang="en-US" sz="1200" b="1" dirty="0">
                <a:solidFill>
                  <a:srgbClr val="FFFFFF"/>
                </a:solidFill>
                <a:latin typeface="Noto Sans" panose="020B0502040504020204" pitchFamily="34" charset="0"/>
                <a:ea typeface="Noto Sans" panose="020B0502040504020204" pitchFamily="34" charset="0"/>
                <a:cs typeface="Noto Sans" panose="020B0502040504020204" pitchFamily="34" charset="0"/>
              </a:rPr>
            </a:br>
            <a:r>
              <a:rPr lang="en-US" sz="1200" b="1" dirty="0">
                <a:solidFill>
                  <a:srgbClr val="FFFFFF"/>
                </a:solidFill>
                <a:latin typeface="Noto Sans" panose="020B0502040504020204" pitchFamily="34" charset="0"/>
                <a:ea typeface="Noto Sans" panose="020B0502040504020204" pitchFamily="34" charset="0"/>
                <a:cs typeface="Noto Sans" panose="020B0502040504020204" pitchFamily="34" charset="0"/>
              </a:rPr>
              <a:t>Fernando Fernández</a:t>
            </a:r>
          </a:p>
        </p:txBody>
      </p:sp>
      <p:cxnSp>
        <p:nvCxnSpPr>
          <p:cNvPr id="451" name="Conector recto 450">
            <a:extLst>
              <a:ext uri="{FF2B5EF4-FFF2-40B4-BE49-F238E27FC236}">
                <a16:creationId xmlns:a16="http://schemas.microsoft.com/office/drawing/2014/main" id="{AF72B14A-577C-D010-83E9-85B9CDD177E9}"/>
              </a:ext>
            </a:extLst>
          </p:cNvPr>
          <p:cNvCxnSpPr>
            <a:cxnSpLocks/>
          </p:cNvCxnSpPr>
          <p:nvPr/>
        </p:nvCxnSpPr>
        <p:spPr>
          <a:xfrm>
            <a:off x="365423" y="3961626"/>
            <a:ext cx="0" cy="1579340"/>
          </a:xfrm>
          <a:prstGeom prst="line">
            <a:avLst/>
          </a:prstGeom>
          <a:ln w="19050">
            <a:solidFill>
              <a:srgbClr val="E23799"/>
            </a:solidFill>
            <a:prstDash val="sysDot"/>
          </a:ln>
        </p:spPr>
        <p:style>
          <a:lnRef idx="1">
            <a:schemeClr val="accent1"/>
          </a:lnRef>
          <a:fillRef idx="0">
            <a:schemeClr val="accent1"/>
          </a:fillRef>
          <a:effectRef idx="0">
            <a:schemeClr val="accent1"/>
          </a:effectRef>
          <a:fontRef idx="minor">
            <a:schemeClr val="tx1"/>
          </a:fontRef>
        </p:style>
      </p:cxnSp>
      <p:sp>
        <p:nvSpPr>
          <p:cNvPr id="458" name="Text 95">
            <a:extLst>
              <a:ext uri="{FF2B5EF4-FFF2-40B4-BE49-F238E27FC236}">
                <a16:creationId xmlns:a16="http://schemas.microsoft.com/office/drawing/2014/main" id="{271D3324-A8E1-2E9B-1A48-6100D96350B3}"/>
              </a:ext>
            </a:extLst>
          </p:cNvPr>
          <p:cNvSpPr/>
          <p:nvPr/>
        </p:nvSpPr>
        <p:spPr>
          <a:xfrm>
            <a:off x="419249" y="4184148"/>
            <a:ext cx="937593" cy="438287"/>
          </a:xfrm>
          <a:prstGeom prst="rect">
            <a:avLst/>
          </a:prstGeom>
          <a:noFill/>
          <a:ln w="19050">
            <a:solidFill>
              <a:srgbClr val="E23799"/>
            </a:solidFill>
            <a:prstDash val="sysDot"/>
          </a:ln>
        </p:spPr>
        <p:txBody>
          <a:bodyPr wrap="square" lIns="191" tIns="191" rIns="191" bIns="191" rtlCol="0" anchor="ctr">
            <a:noAutofit/>
          </a:bodyPr>
          <a:lstStyle/>
          <a:p>
            <a:pPr marL="0" indent="0" algn="ctr">
              <a:buNone/>
            </a:pPr>
            <a:r>
              <a:rPr lang="en-US" sz="900" b="1" dirty="0">
                <a:solidFill>
                  <a:srgbClr val="E23799"/>
                </a:solidFill>
                <a:latin typeface="Noto Sans" panose="020B0502040504020204" pitchFamily="34" charset="0"/>
                <a:ea typeface="Noto Sans" panose="020B0502040504020204" pitchFamily="34" charset="0"/>
                <a:cs typeface="Noto Sans" panose="020B0502040504020204" pitchFamily="34" charset="0"/>
              </a:rPr>
              <a:t>Gerardo Fernández Parra</a:t>
            </a:r>
          </a:p>
        </p:txBody>
      </p:sp>
      <p:cxnSp>
        <p:nvCxnSpPr>
          <p:cNvPr id="465" name="Conector recto 464">
            <a:extLst>
              <a:ext uri="{FF2B5EF4-FFF2-40B4-BE49-F238E27FC236}">
                <a16:creationId xmlns:a16="http://schemas.microsoft.com/office/drawing/2014/main" id="{30D8B283-DB18-7387-30EB-A39337C343B9}"/>
              </a:ext>
            </a:extLst>
          </p:cNvPr>
          <p:cNvCxnSpPr>
            <a:cxnSpLocks/>
          </p:cNvCxnSpPr>
          <p:nvPr/>
        </p:nvCxnSpPr>
        <p:spPr>
          <a:xfrm>
            <a:off x="521882" y="3096322"/>
            <a:ext cx="0" cy="204028"/>
          </a:xfrm>
          <a:prstGeom prst="line">
            <a:avLst/>
          </a:prstGeom>
          <a:ln w="19050">
            <a:solidFill>
              <a:srgbClr val="E23799"/>
            </a:solidFill>
            <a:prstDash val="sysDot"/>
          </a:ln>
        </p:spPr>
        <p:style>
          <a:lnRef idx="1">
            <a:schemeClr val="accent1"/>
          </a:lnRef>
          <a:fillRef idx="0">
            <a:schemeClr val="accent1"/>
          </a:fillRef>
          <a:effectRef idx="0">
            <a:schemeClr val="accent1"/>
          </a:effectRef>
          <a:fontRef idx="minor">
            <a:schemeClr val="tx1"/>
          </a:fontRef>
        </p:style>
      </p:cxnSp>
      <p:cxnSp>
        <p:nvCxnSpPr>
          <p:cNvPr id="467" name="Conector recto 466">
            <a:extLst>
              <a:ext uri="{FF2B5EF4-FFF2-40B4-BE49-F238E27FC236}">
                <a16:creationId xmlns:a16="http://schemas.microsoft.com/office/drawing/2014/main" id="{24337821-38F9-103A-0F8B-4C5A2A8BCA30}"/>
              </a:ext>
            </a:extLst>
          </p:cNvPr>
          <p:cNvCxnSpPr>
            <a:cxnSpLocks/>
          </p:cNvCxnSpPr>
          <p:nvPr/>
        </p:nvCxnSpPr>
        <p:spPr>
          <a:xfrm>
            <a:off x="1291675" y="3096322"/>
            <a:ext cx="0" cy="204028"/>
          </a:xfrm>
          <a:prstGeom prst="line">
            <a:avLst/>
          </a:prstGeom>
          <a:ln w="19050">
            <a:solidFill>
              <a:srgbClr val="E23799"/>
            </a:solidFill>
            <a:prstDash val="sysDot"/>
          </a:ln>
        </p:spPr>
        <p:style>
          <a:lnRef idx="1">
            <a:schemeClr val="accent1"/>
          </a:lnRef>
          <a:fillRef idx="0">
            <a:schemeClr val="accent1"/>
          </a:fillRef>
          <a:effectRef idx="0">
            <a:schemeClr val="accent1"/>
          </a:effectRef>
          <a:fontRef idx="minor">
            <a:schemeClr val="tx1"/>
          </a:fontRef>
        </p:style>
      </p:cxnSp>
      <p:sp>
        <p:nvSpPr>
          <p:cNvPr id="470" name="Text 95">
            <a:extLst>
              <a:ext uri="{FF2B5EF4-FFF2-40B4-BE49-F238E27FC236}">
                <a16:creationId xmlns:a16="http://schemas.microsoft.com/office/drawing/2014/main" id="{D5DF97BA-3E8D-F62D-5ED7-1E8A836F0172}"/>
              </a:ext>
            </a:extLst>
          </p:cNvPr>
          <p:cNvSpPr/>
          <p:nvPr/>
        </p:nvSpPr>
        <p:spPr>
          <a:xfrm>
            <a:off x="1414086" y="4184148"/>
            <a:ext cx="907911" cy="443104"/>
          </a:xfrm>
          <a:prstGeom prst="rect">
            <a:avLst/>
          </a:prstGeom>
          <a:noFill/>
          <a:ln w="19050">
            <a:solidFill>
              <a:srgbClr val="E23799"/>
            </a:solidFill>
            <a:prstDash val="sysDot"/>
          </a:ln>
        </p:spPr>
        <p:txBody>
          <a:bodyPr wrap="square" lIns="191" tIns="191" rIns="191" bIns="191" rtlCol="0" anchor="ctr">
            <a:noAutofit/>
          </a:bodyPr>
          <a:lstStyle/>
          <a:p>
            <a:pPr marL="0" indent="0" algn="ctr">
              <a:buNone/>
            </a:pPr>
            <a:r>
              <a:rPr lang="en-US" sz="900" b="1" dirty="0">
                <a:solidFill>
                  <a:srgbClr val="E23799"/>
                </a:solidFill>
                <a:latin typeface="Noto Sans" panose="020B0502040504020204" pitchFamily="34" charset="0"/>
                <a:ea typeface="Noto Sans" panose="020B0502040504020204" pitchFamily="34" charset="0"/>
                <a:cs typeface="Noto Sans" panose="020B0502040504020204" pitchFamily="34" charset="0"/>
              </a:rPr>
              <a:t>Enrique </a:t>
            </a:r>
          </a:p>
          <a:p>
            <a:pPr marL="0" indent="0" algn="ctr">
              <a:buNone/>
            </a:pPr>
            <a:r>
              <a:rPr lang="en-US" sz="900" b="1" dirty="0">
                <a:solidFill>
                  <a:srgbClr val="E23799"/>
                </a:solidFill>
                <a:latin typeface="Noto Sans" panose="020B0502040504020204" pitchFamily="34" charset="0"/>
                <a:ea typeface="Noto Sans" panose="020B0502040504020204" pitchFamily="34" charset="0"/>
                <a:cs typeface="Noto Sans" panose="020B0502040504020204" pitchFamily="34" charset="0"/>
              </a:rPr>
              <a:t>Solis </a:t>
            </a:r>
          </a:p>
          <a:p>
            <a:pPr marL="0" indent="0" algn="ctr">
              <a:buNone/>
            </a:pPr>
            <a:r>
              <a:rPr lang="en-US" sz="900" b="1" dirty="0">
                <a:solidFill>
                  <a:srgbClr val="E23799"/>
                </a:solidFill>
                <a:latin typeface="Noto Sans" panose="020B0502040504020204" pitchFamily="34" charset="0"/>
                <a:ea typeface="Noto Sans" panose="020B0502040504020204" pitchFamily="34" charset="0"/>
                <a:cs typeface="Noto Sans" panose="020B0502040504020204" pitchFamily="34" charset="0"/>
              </a:rPr>
              <a:t>Cruz</a:t>
            </a:r>
          </a:p>
        </p:txBody>
      </p:sp>
      <p:cxnSp>
        <p:nvCxnSpPr>
          <p:cNvPr id="477" name="Conector recto 476">
            <a:extLst>
              <a:ext uri="{FF2B5EF4-FFF2-40B4-BE49-F238E27FC236}">
                <a16:creationId xmlns:a16="http://schemas.microsoft.com/office/drawing/2014/main" id="{B706C9A0-DD15-194E-11C6-DC73D2DD529B}"/>
              </a:ext>
            </a:extLst>
          </p:cNvPr>
          <p:cNvCxnSpPr>
            <a:cxnSpLocks/>
          </p:cNvCxnSpPr>
          <p:nvPr/>
        </p:nvCxnSpPr>
        <p:spPr>
          <a:xfrm>
            <a:off x="919187" y="3989941"/>
            <a:ext cx="0" cy="204028"/>
          </a:xfrm>
          <a:prstGeom prst="line">
            <a:avLst/>
          </a:prstGeom>
          <a:ln w="19050">
            <a:solidFill>
              <a:srgbClr val="E23799"/>
            </a:solidFill>
            <a:prstDash val="sysDot"/>
          </a:ln>
        </p:spPr>
        <p:style>
          <a:lnRef idx="1">
            <a:schemeClr val="accent1"/>
          </a:lnRef>
          <a:fillRef idx="0">
            <a:schemeClr val="accent1"/>
          </a:fillRef>
          <a:effectRef idx="0">
            <a:schemeClr val="accent1"/>
          </a:effectRef>
          <a:fontRef idx="minor">
            <a:schemeClr val="tx1"/>
          </a:fontRef>
        </p:style>
      </p:cxnSp>
      <p:cxnSp>
        <p:nvCxnSpPr>
          <p:cNvPr id="478" name="Conector recto 477">
            <a:extLst>
              <a:ext uri="{FF2B5EF4-FFF2-40B4-BE49-F238E27FC236}">
                <a16:creationId xmlns:a16="http://schemas.microsoft.com/office/drawing/2014/main" id="{DC5884FB-25CC-16E9-A653-93A6C19A503B}"/>
              </a:ext>
            </a:extLst>
          </p:cNvPr>
          <p:cNvCxnSpPr>
            <a:cxnSpLocks/>
          </p:cNvCxnSpPr>
          <p:nvPr/>
        </p:nvCxnSpPr>
        <p:spPr>
          <a:xfrm>
            <a:off x="1861296" y="3989941"/>
            <a:ext cx="0" cy="204028"/>
          </a:xfrm>
          <a:prstGeom prst="line">
            <a:avLst/>
          </a:prstGeom>
          <a:ln w="19050">
            <a:solidFill>
              <a:srgbClr val="E23799"/>
            </a:solidFill>
            <a:prstDash val="sysDot"/>
          </a:ln>
        </p:spPr>
        <p:style>
          <a:lnRef idx="1">
            <a:schemeClr val="accent1"/>
          </a:lnRef>
          <a:fillRef idx="0">
            <a:schemeClr val="accent1"/>
          </a:fillRef>
          <a:effectRef idx="0">
            <a:schemeClr val="accent1"/>
          </a:effectRef>
          <a:fontRef idx="minor">
            <a:schemeClr val="tx1"/>
          </a:fontRef>
        </p:style>
      </p:cxnSp>
      <p:pic>
        <p:nvPicPr>
          <p:cNvPr id="485" name="Gráfico 484" descr="Dos hombres">
            <a:extLst>
              <a:ext uri="{FF2B5EF4-FFF2-40B4-BE49-F238E27FC236}">
                <a16:creationId xmlns:a16="http://schemas.microsoft.com/office/drawing/2014/main" id="{7588E034-E370-7EE3-BBD7-F166044BC12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38880" y="4401412"/>
            <a:ext cx="223503" cy="223503"/>
          </a:xfrm>
          <a:prstGeom prst="rect">
            <a:avLst/>
          </a:prstGeom>
        </p:spPr>
      </p:pic>
      <p:pic>
        <p:nvPicPr>
          <p:cNvPr id="486" name="Gráfico 485" descr="Dos hombres">
            <a:extLst>
              <a:ext uri="{FF2B5EF4-FFF2-40B4-BE49-F238E27FC236}">
                <a16:creationId xmlns:a16="http://schemas.microsoft.com/office/drawing/2014/main" id="{D0F60E91-4DF4-04E7-0D25-9156D4F23EE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52821" y="5742493"/>
            <a:ext cx="207457" cy="207457"/>
          </a:xfrm>
          <a:prstGeom prst="rect">
            <a:avLst/>
          </a:prstGeom>
        </p:spPr>
      </p:pic>
      <p:pic>
        <p:nvPicPr>
          <p:cNvPr id="488" name="Gráfico 487" descr="Dos hombres">
            <a:extLst>
              <a:ext uri="{FF2B5EF4-FFF2-40B4-BE49-F238E27FC236}">
                <a16:creationId xmlns:a16="http://schemas.microsoft.com/office/drawing/2014/main" id="{178196BE-DCD5-7EA2-D884-BC3054A0A6D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865241" y="4074713"/>
            <a:ext cx="203631" cy="203631"/>
          </a:xfrm>
          <a:prstGeom prst="rect">
            <a:avLst/>
          </a:prstGeom>
        </p:spPr>
      </p:pic>
      <p:sp>
        <p:nvSpPr>
          <p:cNvPr id="489" name="Título 2">
            <a:extLst>
              <a:ext uri="{FF2B5EF4-FFF2-40B4-BE49-F238E27FC236}">
                <a16:creationId xmlns:a16="http://schemas.microsoft.com/office/drawing/2014/main" id="{5F69CAC7-173F-1122-113A-7A2AD36B9163}"/>
              </a:ext>
            </a:extLst>
          </p:cNvPr>
          <p:cNvSpPr txBox="1">
            <a:spLocks/>
          </p:cNvSpPr>
          <p:nvPr/>
        </p:nvSpPr>
        <p:spPr>
          <a:xfrm>
            <a:off x="1874155" y="5712311"/>
            <a:ext cx="790742" cy="618153"/>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70000"/>
              </a:lnSpc>
              <a:spcBef>
                <a:spcPts val="0"/>
              </a:spcBef>
              <a:defRPr/>
            </a:pPr>
            <a:r>
              <a:rPr lang="es-MX" sz="800" b="0" dirty="0">
                <a:solidFill>
                  <a:schemeClr val="tx1"/>
                </a:solidFill>
                <a:latin typeface="Noto Sans" panose="020B0502040504020204" pitchFamily="34" charset="0"/>
                <a:ea typeface="Noto Sans" panose="020B0502040504020204" pitchFamily="34" charset="0"/>
                <a:cs typeface="Noto Sans" panose="020B0502040504020204" pitchFamily="34" charset="0"/>
              </a:rPr>
              <a:t>Hermanos</a:t>
            </a:r>
          </a:p>
          <a:p>
            <a:pPr defTabSz="914400">
              <a:lnSpc>
                <a:spcPct val="170000"/>
              </a:lnSpc>
              <a:spcBef>
                <a:spcPts val="0"/>
              </a:spcBef>
              <a:defRPr/>
            </a:pPr>
            <a:r>
              <a:rPr lang="es-MX" sz="800" b="0" dirty="0">
                <a:solidFill>
                  <a:schemeClr val="tx1"/>
                </a:solidFill>
                <a:latin typeface="Noto Sans" panose="020B0502040504020204" pitchFamily="34" charset="0"/>
                <a:ea typeface="Noto Sans" panose="020B0502040504020204" pitchFamily="34" charset="0"/>
                <a:cs typeface="Noto Sans" panose="020B0502040504020204" pitchFamily="34" charset="0"/>
              </a:rPr>
              <a:t>Hijos</a:t>
            </a:r>
          </a:p>
          <a:p>
            <a:pPr defTabSz="914400">
              <a:lnSpc>
                <a:spcPct val="170000"/>
              </a:lnSpc>
              <a:spcBef>
                <a:spcPts val="0"/>
              </a:spcBef>
              <a:defRPr/>
            </a:pPr>
            <a:r>
              <a:rPr lang="es-MX" sz="800" b="0" dirty="0">
                <a:solidFill>
                  <a:schemeClr val="tx1"/>
                </a:solidFill>
                <a:latin typeface="Noto Sans" panose="020B0502040504020204" pitchFamily="34" charset="0"/>
                <a:ea typeface="Noto Sans" panose="020B0502040504020204" pitchFamily="34" charset="0"/>
                <a:cs typeface="Noto Sans" panose="020B0502040504020204" pitchFamily="34" charset="0"/>
              </a:rPr>
              <a:t>Esposos</a:t>
            </a:r>
          </a:p>
        </p:txBody>
      </p:sp>
      <p:sp>
        <p:nvSpPr>
          <p:cNvPr id="492" name="Título 2">
            <a:extLst>
              <a:ext uri="{FF2B5EF4-FFF2-40B4-BE49-F238E27FC236}">
                <a16:creationId xmlns:a16="http://schemas.microsoft.com/office/drawing/2014/main" id="{1F9FC74B-0F38-4617-1D50-99FB62308F30}"/>
              </a:ext>
            </a:extLst>
          </p:cNvPr>
          <p:cNvSpPr txBox="1">
            <a:spLocks/>
          </p:cNvSpPr>
          <p:nvPr/>
        </p:nvSpPr>
        <p:spPr>
          <a:xfrm>
            <a:off x="2855403" y="5712311"/>
            <a:ext cx="1284087" cy="618153"/>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800" b="0" dirty="0">
                <a:solidFill>
                  <a:schemeClr val="tx1"/>
                </a:solidFill>
                <a:latin typeface="Noto Sans" panose="020B0502040504020204" pitchFamily="34" charset="0"/>
                <a:ea typeface="Noto Sans" panose="020B0502040504020204" pitchFamily="34" charset="0"/>
                <a:cs typeface="Noto Sans" panose="020B0502040504020204" pitchFamily="34" charset="0"/>
              </a:rPr>
              <a:t>Ex funcionario Secretaría de Gobernación</a:t>
            </a:r>
          </a:p>
        </p:txBody>
      </p:sp>
      <p:pic>
        <p:nvPicPr>
          <p:cNvPr id="495" name="Gráfico 494" descr="Hombre con niño">
            <a:extLst>
              <a:ext uri="{FF2B5EF4-FFF2-40B4-BE49-F238E27FC236}">
                <a16:creationId xmlns:a16="http://schemas.microsoft.com/office/drawing/2014/main" id="{13FE2A05-F1B8-3334-4ECA-8E2045AC80E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739633" y="4074714"/>
            <a:ext cx="208254" cy="208254"/>
          </a:xfrm>
          <a:prstGeom prst="rect">
            <a:avLst/>
          </a:prstGeom>
        </p:spPr>
      </p:pic>
      <p:pic>
        <p:nvPicPr>
          <p:cNvPr id="496" name="Gráfico 495" descr="Hombre con niño">
            <a:extLst>
              <a:ext uri="{FF2B5EF4-FFF2-40B4-BE49-F238E27FC236}">
                <a16:creationId xmlns:a16="http://schemas.microsoft.com/office/drawing/2014/main" id="{57C006E5-E4D7-2EA0-44F3-D7861C9615B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594656" y="4074714"/>
            <a:ext cx="208254" cy="208254"/>
          </a:xfrm>
          <a:prstGeom prst="rect">
            <a:avLst/>
          </a:prstGeom>
        </p:spPr>
      </p:pic>
      <p:pic>
        <p:nvPicPr>
          <p:cNvPr id="497" name="Gráfico 496" descr="Hombre con niño">
            <a:extLst>
              <a:ext uri="{FF2B5EF4-FFF2-40B4-BE49-F238E27FC236}">
                <a16:creationId xmlns:a16="http://schemas.microsoft.com/office/drawing/2014/main" id="{4FAE9928-FF25-8A95-440E-E6C718B269C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765166" y="5962133"/>
            <a:ext cx="217977" cy="217977"/>
          </a:xfrm>
          <a:prstGeom prst="rect">
            <a:avLst/>
          </a:prstGeom>
        </p:spPr>
      </p:pic>
      <p:pic>
        <p:nvPicPr>
          <p:cNvPr id="499" name="Picture 4">
            <a:extLst>
              <a:ext uri="{FF2B5EF4-FFF2-40B4-BE49-F238E27FC236}">
                <a16:creationId xmlns:a16="http://schemas.microsoft.com/office/drawing/2014/main" id="{69056898-7A76-05A3-B6E6-8E03ABC7BC60}"/>
              </a:ext>
            </a:extLst>
          </p:cNvPr>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2666305" y="5774297"/>
            <a:ext cx="251518" cy="209599"/>
          </a:xfrm>
          <a:prstGeom prst="rect">
            <a:avLst/>
          </a:prstGeom>
          <a:noFill/>
          <a:extLst>
            <a:ext uri="{909E8E84-426E-40DD-AFC4-6F175D3DCCD1}">
              <a14:hiddenFill xmlns:a14="http://schemas.microsoft.com/office/drawing/2010/main">
                <a:solidFill>
                  <a:srgbClr val="FFFFFF"/>
                </a:solidFill>
              </a14:hiddenFill>
            </a:ext>
          </a:extLst>
        </p:spPr>
      </p:pic>
      <p:pic>
        <p:nvPicPr>
          <p:cNvPr id="503" name="Gráfico 502" descr="Hombre y mujer">
            <a:extLst>
              <a:ext uri="{FF2B5EF4-FFF2-40B4-BE49-F238E27FC236}">
                <a16:creationId xmlns:a16="http://schemas.microsoft.com/office/drawing/2014/main" id="{2D0ED283-0D3E-6B29-AC18-7588D1C37EB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453314" y="2181052"/>
            <a:ext cx="211397" cy="211397"/>
          </a:xfrm>
          <a:prstGeom prst="rect">
            <a:avLst/>
          </a:prstGeom>
        </p:spPr>
      </p:pic>
      <p:pic>
        <p:nvPicPr>
          <p:cNvPr id="505" name="Gráfico 504" descr="Hombre y mujer">
            <a:extLst>
              <a:ext uri="{FF2B5EF4-FFF2-40B4-BE49-F238E27FC236}">
                <a16:creationId xmlns:a16="http://schemas.microsoft.com/office/drawing/2014/main" id="{DEB92731-3382-AAA0-3DFE-F918FE47269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848496" y="5408748"/>
            <a:ext cx="211397" cy="211397"/>
          </a:xfrm>
          <a:prstGeom prst="rect">
            <a:avLst/>
          </a:prstGeom>
        </p:spPr>
      </p:pic>
      <p:pic>
        <p:nvPicPr>
          <p:cNvPr id="506" name="Gráfico 505" descr="Hombre y mujer">
            <a:extLst>
              <a:ext uri="{FF2B5EF4-FFF2-40B4-BE49-F238E27FC236}">
                <a16:creationId xmlns:a16="http://schemas.microsoft.com/office/drawing/2014/main" id="{B9C60E23-94A0-53AB-BFAA-85F8A7ACCEA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755888" y="6182926"/>
            <a:ext cx="211397" cy="211397"/>
          </a:xfrm>
          <a:prstGeom prst="rect">
            <a:avLst/>
          </a:prstGeom>
        </p:spPr>
      </p:pic>
      <p:sp>
        <p:nvSpPr>
          <p:cNvPr id="512" name="Título 2">
            <a:extLst>
              <a:ext uri="{FF2B5EF4-FFF2-40B4-BE49-F238E27FC236}">
                <a16:creationId xmlns:a16="http://schemas.microsoft.com/office/drawing/2014/main" id="{07DBD3AC-45C9-45CB-50E7-7CDB35929B5E}"/>
              </a:ext>
            </a:extLst>
          </p:cNvPr>
          <p:cNvSpPr txBox="1">
            <a:spLocks/>
          </p:cNvSpPr>
          <p:nvPr/>
        </p:nvSpPr>
        <p:spPr>
          <a:xfrm>
            <a:off x="701430" y="5712311"/>
            <a:ext cx="975915" cy="618153"/>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70000"/>
              </a:lnSpc>
              <a:spcBef>
                <a:spcPts val="0"/>
              </a:spcBef>
              <a:defRPr/>
            </a:pPr>
            <a:r>
              <a:rPr lang="es-MX" sz="800" b="0" dirty="0">
                <a:solidFill>
                  <a:schemeClr val="tx1"/>
                </a:solidFill>
                <a:latin typeface="Noto Sans" panose="020B0502040504020204" pitchFamily="34" charset="0"/>
                <a:ea typeface="Noto Sans" panose="020B0502040504020204" pitchFamily="34" charset="0"/>
                <a:cs typeface="Noto Sans" panose="020B0502040504020204" pitchFamily="34" charset="0"/>
              </a:rPr>
              <a:t>Socios</a:t>
            </a:r>
            <a:br>
              <a:rPr lang="es-MX" sz="800" b="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es-MX" sz="800" b="0" dirty="0">
                <a:solidFill>
                  <a:schemeClr val="tx1"/>
                </a:solidFill>
                <a:latin typeface="Noto Sans" panose="020B0502040504020204" pitchFamily="34" charset="0"/>
                <a:ea typeface="Noto Sans" panose="020B0502040504020204" pitchFamily="34" charset="0"/>
                <a:cs typeface="Noto Sans" panose="020B0502040504020204" pitchFamily="34" charset="0"/>
              </a:rPr>
              <a:t>Representantes y apoderados</a:t>
            </a:r>
          </a:p>
        </p:txBody>
      </p:sp>
      <p:cxnSp>
        <p:nvCxnSpPr>
          <p:cNvPr id="514" name="Conector recto 513">
            <a:extLst>
              <a:ext uri="{FF2B5EF4-FFF2-40B4-BE49-F238E27FC236}">
                <a16:creationId xmlns:a16="http://schemas.microsoft.com/office/drawing/2014/main" id="{D8EF3D6F-CF2A-CAA7-7B93-3BAE32BB3AB6}"/>
              </a:ext>
            </a:extLst>
          </p:cNvPr>
          <p:cNvCxnSpPr/>
          <p:nvPr/>
        </p:nvCxnSpPr>
        <p:spPr>
          <a:xfrm flipH="1">
            <a:off x="464820" y="5857716"/>
            <a:ext cx="236610" cy="0"/>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515" name="Conector recto 514">
            <a:extLst>
              <a:ext uri="{FF2B5EF4-FFF2-40B4-BE49-F238E27FC236}">
                <a16:creationId xmlns:a16="http://schemas.microsoft.com/office/drawing/2014/main" id="{CB2FD3E2-5275-A6D5-37D5-9A117B8FECA6}"/>
              </a:ext>
            </a:extLst>
          </p:cNvPr>
          <p:cNvCxnSpPr/>
          <p:nvPr/>
        </p:nvCxnSpPr>
        <p:spPr>
          <a:xfrm flipH="1">
            <a:off x="464820" y="6093936"/>
            <a:ext cx="236610" cy="0"/>
          </a:xfrm>
          <a:prstGeom prst="line">
            <a:avLst/>
          </a:prstGeom>
          <a:ln w="190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103" name="Rectángulo 102">
            <a:extLst>
              <a:ext uri="{FF2B5EF4-FFF2-40B4-BE49-F238E27FC236}">
                <a16:creationId xmlns:a16="http://schemas.microsoft.com/office/drawing/2014/main" id="{36D002EB-26BB-5182-DFC5-4E403257C910}"/>
              </a:ext>
            </a:extLst>
          </p:cNvPr>
          <p:cNvSpPr/>
          <p:nvPr/>
        </p:nvSpPr>
        <p:spPr>
          <a:xfrm>
            <a:off x="5233" y="225912"/>
            <a:ext cx="7819014"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4" name="Rectángulo 103">
            <a:extLst>
              <a:ext uri="{FF2B5EF4-FFF2-40B4-BE49-F238E27FC236}">
                <a16:creationId xmlns:a16="http://schemas.microsoft.com/office/drawing/2014/main" id="{F82E5602-03AA-44E7-2A93-8C411B63C7F0}"/>
              </a:ext>
            </a:extLst>
          </p:cNvPr>
          <p:cNvSpPr/>
          <p:nvPr/>
        </p:nvSpPr>
        <p:spPr>
          <a:xfrm>
            <a:off x="-63061" y="225912"/>
            <a:ext cx="813500" cy="684212"/>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5" name="Título 2">
            <a:extLst>
              <a:ext uri="{FF2B5EF4-FFF2-40B4-BE49-F238E27FC236}">
                <a16:creationId xmlns:a16="http://schemas.microsoft.com/office/drawing/2014/main" id="{F5FB87CE-FF7F-0FE2-B276-FD1C18C46EDA}"/>
              </a:ext>
            </a:extLst>
          </p:cNvPr>
          <p:cNvSpPr txBox="1">
            <a:spLocks/>
          </p:cNvSpPr>
          <p:nvPr/>
        </p:nvSpPr>
        <p:spPr>
          <a:xfrm>
            <a:off x="300038" y="347544"/>
            <a:ext cx="450401"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4.</a:t>
            </a:r>
            <a:endPar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106" name="Rectángulo 105">
            <a:extLst>
              <a:ext uri="{FF2B5EF4-FFF2-40B4-BE49-F238E27FC236}">
                <a16:creationId xmlns:a16="http://schemas.microsoft.com/office/drawing/2014/main" id="{2628D6AD-E87C-4C83-E086-8C5A46F0958E}"/>
              </a:ext>
            </a:extLst>
          </p:cNvPr>
          <p:cNvSpPr/>
          <p:nvPr/>
        </p:nvSpPr>
        <p:spPr>
          <a:xfrm>
            <a:off x="5233" y="225912"/>
            <a:ext cx="7819014"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7" name="Rectángulo 106">
            <a:extLst>
              <a:ext uri="{FF2B5EF4-FFF2-40B4-BE49-F238E27FC236}">
                <a16:creationId xmlns:a16="http://schemas.microsoft.com/office/drawing/2014/main" id="{874D47F8-2BCF-13DF-E619-60F021B0C3B4}"/>
              </a:ext>
            </a:extLst>
          </p:cNvPr>
          <p:cNvSpPr/>
          <p:nvPr/>
        </p:nvSpPr>
        <p:spPr>
          <a:xfrm>
            <a:off x="-63061" y="225912"/>
            <a:ext cx="813500" cy="684212"/>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8" name="Título 2">
            <a:extLst>
              <a:ext uri="{FF2B5EF4-FFF2-40B4-BE49-F238E27FC236}">
                <a16:creationId xmlns:a16="http://schemas.microsoft.com/office/drawing/2014/main" id="{0E4C1841-3431-CF82-0FFC-E683CE93C889}"/>
              </a:ext>
            </a:extLst>
          </p:cNvPr>
          <p:cNvSpPr txBox="1">
            <a:spLocks/>
          </p:cNvSpPr>
          <p:nvPr/>
        </p:nvSpPr>
        <p:spPr>
          <a:xfrm>
            <a:off x="300038" y="347544"/>
            <a:ext cx="450401"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7.</a:t>
            </a:r>
            <a:endPar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109" name="Título 2">
            <a:extLst>
              <a:ext uri="{FF2B5EF4-FFF2-40B4-BE49-F238E27FC236}">
                <a16:creationId xmlns:a16="http://schemas.microsoft.com/office/drawing/2014/main" id="{DE3C573C-FAA2-D02F-7CB1-DB62F5AA764F}"/>
              </a:ext>
            </a:extLst>
          </p:cNvPr>
          <p:cNvSpPr txBox="1">
            <a:spLocks/>
          </p:cNvSpPr>
          <p:nvPr/>
        </p:nvSpPr>
        <p:spPr>
          <a:xfrm>
            <a:off x="876005" y="225912"/>
            <a:ext cx="7433982" cy="623056"/>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Organización de las empresas vinculadas a los hermanos Hernández Casillas</a:t>
            </a:r>
            <a:endParaRPr lang="es-MX" sz="18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Tree>
    <p:extLst>
      <p:ext uri="{BB962C8B-B14F-4D97-AF65-F5344CB8AC3E}">
        <p14:creationId xmlns:p14="http://schemas.microsoft.com/office/powerpoint/2010/main" val="3199452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n 43">
            <a:extLst>
              <a:ext uri="{FF2B5EF4-FFF2-40B4-BE49-F238E27FC236}">
                <a16:creationId xmlns:a16="http://schemas.microsoft.com/office/drawing/2014/main" id="{DBFABCE3-E7C0-44C2-F7B0-55E7C95470A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563176" y="1"/>
            <a:ext cx="3628824" cy="6559640"/>
          </a:xfrm>
          <a:prstGeom prst="rect">
            <a:avLst/>
          </a:prstGeom>
        </p:spPr>
      </p:pic>
      <p:grpSp>
        <p:nvGrpSpPr>
          <p:cNvPr id="8" name="Grupo 7">
            <a:extLst>
              <a:ext uri="{FF2B5EF4-FFF2-40B4-BE49-F238E27FC236}">
                <a16:creationId xmlns:a16="http://schemas.microsoft.com/office/drawing/2014/main" id="{F3A8D425-F8C5-2FA3-E98F-1B268E56871B}"/>
              </a:ext>
            </a:extLst>
          </p:cNvPr>
          <p:cNvGrpSpPr/>
          <p:nvPr/>
        </p:nvGrpSpPr>
        <p:grpSpPr>
          <a:xfrm>
            <a:off x="750438" y="997162"/>
            <a:ext cx="7437597" cy="970117"/>
            <a:chOff x="750438" y="997162"/>
            <a:chExt cx="7437597" cy="789597"/>
          </a:xfrm>
        </p:grpSpPr>
        <p:sp>
          <p:nvSpPr>
            <p:cNvPr id="5" name="Shape 36">
              <a:extLst>
                <a:ext uri="{FF2B5EF4-FFF2-40B4-BE49-F238E27FC236}">
                  <a16:creationId xmlns:a16="http://schemas.microsoft.com/office/drawing/2014/main" id="{C171BD68-BE56-8F9E-F02B-47B226FBB79B}"/>
                </a:ext>
              </a:extLst>
            </p:cNvPr>
            <p:cNvSpPr/>
            <p:nvPr/>
          </p:nvSpPr>
          <p:spPr>
            <a:xfrm>
              <a:off x="750438" y="997162"/>
              <a:ext cx="7437597" cy="789597"/>
            </a:xfrm>
            <a:prstGeom prst="roundRect">
              <a:avLst>
                <a:gd name="adj" fmla="val 16667"/>
              </a:avLst>
            </a:prstGeom>
            <a:solidFill>
              <a:schemeClr val="tx1">
                <a:lumMod val="50000"/>
                <a:lumOff val="50000"/>
                <a:alpha val="15000"/>
              </a:schemeClr>
            </a:solidFill>
            <a:ln w="12700">
              <a:noFill/>
              <a:prstDash val="solid"/>
            </a:ln>
          </p:spPr>
          <p:txBody>
            <a:bodyPr/>
            <a:lstStyle/>
            <a:p>
              <a:endParaRPr lang="es-MX"/>
            </a:p>
          </p:txBody>
        </p:sp>
        <p:sp>
          <p:nvSpPr>
            <p:cNvPr id="15" name="Shape 36">
              <a:extLst>
                <a:ext uri="{FF2B5EF4-FFF2-40B4-BE49-F238E27FC236}">
                  <a16:creationId xmlns:a16="http://schemas.microsoft.com/office/drawing/2014/main" id="{57A1BA49-EA37-D7C5-1357-D6B9C686C582}"/>
                </a:ext>
              </a:extLst>
            </p:cNvPr>
            <p:cNvSpPr/>
            <p:nvPr/>
          </p:nvSpPr>
          <p:spPr>
            <a:xfrm>
              <a:off x="750439" y="997162"/>
              <a:ext cx="1122323" cy="789597"/>
            </a:xfrm>
            <a:prstGeom prst="roundRect">
              <a:avLst>
                <a:gd name="adj" fmla="val 11701"/>
              </a:avLst>
            </a:prstGeom>
            <a:solidFill>
              <a:srgbClr val="002F2A"/>
            </a:solidFill>
            <a:ln w="12700">
              <a:noFill/>
              <a:prstDash val="solid"/>
            </a:ln>
          </p:spPr>
          <p:txBody>
            <a:bodyPr/>
            <a:lstStyle/>
            <a:p>
              <a:endParaRPr lang="es-MX"/>
            </a:p>
          </p:txBody>
        </p:sp>
      </p:grpSp>
      <p:grpSp>
        <p:nvGrpSpPr>
          <p:cNvPr id="11" name="Grupo 10">
            <a:extLst>
              <a:ext uri="{FF2B5EF4-FFF2-40B4-BE49-F238E27FC236}">
                <a16:creationId xmlns:a16="http://schemas.microsoft.com/office/drawing/2014/main" id="{D1E3C5E4-720A-90FB-C1B9-53E46FBA7335}"/>
              </a:ext>
            </a:extLst>
          </p:cNvPr>
          <p:cNvGrpSpPr/>
          <p:nvPr/>
        </p:nvGrpSpPr>
        <p:grpSpPr>
          <a:xfrm>
            <a:off x="750438" y="2098880"/>
            <a:ext cx="7437597" cy="970117"/>
            <a:chOff x="750438" y="997162"/>
            <a:chExt cx="7437597" cy="789597"/>
          </a:xfrm>
        </p:grpSpPr>
        <p:sp>
          <p:nvSpPr>
            <p:cNvPr id="12" name="Shape 36">
              <a:extLst>
                <a:ext uri="{FF2B5EF4-FFF2-40B4-BE49-F238E27FC236}">
                  <a16:creationId xmlns:a16="http://schemas.microsoft.com/office/drawing/2014/main" id="{48D08A77-AE69-ABDE-5737-FEEC5E8131E6}"/>
                </a:ext>
              </a:extLst>
            </p:cNvPr>
            <p:cNvSpPr/>
            <p:nvPr/>
          </p:nvSpPr>
          <p:spPr>
            <a:xfrm>
              <a:off x="750438" y="997162"/>
              <a:ext cx="7437597" cy="789597"/>
            </a:xfrm>
            <a:prstGeom prst="roundRect">
              <a:avLst>
                <a:gd name="adj" fmla="val 16667"/>
              </a:avLst>
            </a:prstGeom>
            <a:solidFill>
              <a:schemeClr val="tx1">
                <a:lumMod val="50000"/>
                <a:lumOff val="50000"/>
                <a:alpha val="15000"/>
              </a:schemeClr>
            </a:solidFill>
            <a:ln w="12700">
              <a:noFill/>
              <a:prstDash val="solid"/>
            </a:ln>
          </p:spPr>
          <p:txBody>
            <a:bodyPr/>
            <a:lstStyle/>
            <a:p>
              <a:endParaRPr lang="es-MX"/>
            </a:p>
          </p:txBody>
        </p:sp>
        <p:sp>
          <p:nvSpPr>
            <p:cNvPr id="13" name="Shape 36">
              <a:extLst>
                <a:ext uri="{FF2B5EF4-FFF2-40B4-BE49-F238E27FC236}">
                  <a16:creationId xmlns:a16="http://schemas.microsoft.com/office/drawing/2014/main" id="{C89B3115-56B5-E50D-9353-7267E1565017}"/>
                </a:ext>
              </a:extLst>
            </p:cNvPr>
            <p:cNvSpPr/>
            <p:nvPr/>
          </p:nvSpPr>
          <p:spPr>
            <a:xfrm>
              <a:off x="750439" y="997162"/>
              <a:ext cx="1122323" cy="789597"/>
            </a:xfrm>
            <a:prstGeom prst="roundRect">
              <a:avLst>
                <a:gd name="adj" fmla="val 11701"/>
              </a:avLst>
            </a:prstGeom>
            <a:solidFill>
              <a:srgbClr val="002F2A"/>
            </a:solidFill>
            <a:ln w="12700">
              <a:noFill/>
              <a:prstDash val="solid"/>
            </a:ln>
          </p:spPr>
          <p:txBody>
            <a:bodyPr/>
            <a:lstStyle/>
            <a:p>
              <a:endParaRPr lang="es-MX"/>
            </a:p>
          </p:txBody>
        </p:sp>
      </p:grpSp>
      <p:grpSp>
        <p:nvGrpSpPr>
          <p:cNvPr id="23" name="Grupo 22">
            <a:extLst>
              <a:ext uri="{FF2B5EF4-FFF2-40B4-BE49-F238E27FC236}">
                <a16:creationId xmlns:a16="http://schemas.microsoft.com/office/drawing/2014/main" id="{D45ABB56-878C-308C-756C-E093B2E487C4}"/>
              </a:ext>
            </a:extLst>
          </p:cNvPr>
          <p:cNvGrpSpPr/>
          <p:nvPr/>
        </p:nvGrpSpPr>
        <p:grpSpPr>
          <a:xfrm>
            <a:off x="750438" y="3200598"/>
            <a:ext cx="7437597" cy="970117"/>
            <a:chOff x="750438" y="997162"/>
            <a:chExt cx="7437597" cy="789597"/>
          </a:xfrm>
        </p:grpSpPr>
        <p:sp>
          <p:nvSpPr>
            <p:cNvPr id="24" name="Shape 36">
              <a:extLst>
                <a:ext uri="{FF2B5EF4-FFF2-40B4-BE49-F238E27FC236}">
                  <a16:creationId xmlns:a16="http://schemas.microsoft.com/office/drawing/2014/main" id="{C9C77A74-8EAE-4771-4D4F-9254B9F53665}"/>
                </a:ext>
              </a:extLst>
            </p:cNvPr>
            <p:cNvSpPr/>
            <p:nvPr/>
          </p:nvSpPr>
          <p:spPr>
            <a:xfrm>
              <a:off x="750438" y="997162"/>
              <a:ext cx="7437597" cy="789597"/>
            </a:xfrm>
            <a:prstGeom prst="roundRect">
              <a:avLst>
                <a:gd name="adj" fmla="val 16667"/>
              </a:avLst>
            </a:prstGeom>
            <a:solidFill>
              <a:schemeClr val="tx1">
                <a:lumMod val="50000"/>
                <a:lumOff val="50000"/>
                <a:alpha val="15000"/>
              </a:schemeClr>
            </a:solidFill>
            <a:ln w="12700">
              <a:noFill/>
              <a:prstDash val="solid"/>
            </a:ln>
          </p:spPr>
          <p:txBody>
            <a:bodyPr/>
            <a:lstStyle/>
            <a:p>
              <a:endParaRPr lang="es-MX"/>
            </a:p>
          </p:txBody>
        </p:sp>
        <p:sp>
          <p:nvSpPr>
            <p:cNvPr id="25" name="Shape 36">
              <a:extLst>
                <a:ext uri="{FF2B5EF4-FFF2-40B4-BE49-F238E27FC236}">
                  <a16:creationId xmlns:a16="http://schemas.microsoft.com/office/drawing/2014/main" id="{E99DDF99-6432-D835-A28A-AE800F2EE82A}"/>
                </a:ext>
              </a:extLst>
            </p:cNvPr>
            <p:cNvSpPr/>
            <p:nvPr/>
          </p:nvSpPr>
          <p:spPr>
            <a:xfrm>
              <a:off x="750439" y="997162"/>
              <a:ext cx="1122323" cy="789597"/>
            </a:xfrm>
            <a:prstGeom prst="roundRect">
              <a:avLst>
                <a:gd name="adj" fmla="val 11701"/>
              </a:avLst>
            </a:prstGeom>
            <a:solidFill>
              <a:srgbClr val="002F2A"/>
            </a:solidFill>
            <a:ln w="12700">
              <a:noFill/>
              <a:prstDash val="solid"/>
            </a:ln>
          </p:spPr>
          <p:txBody>
            <a:bodyPr/>
            <a:lstStyle/>
            <a:p>
              <a:endParaRPr lang="es-MX"/>
            </a:p>
          </p:txBody>
        </p:sp>
      </p:grpSp>
      <p:grpSp>
        <p:nvGrpSpPr>
          <p:cNvPr id="30" name="Grupo 29">
            <a:extLst>
              <a:ext uri="{FF2B5EF4-FFF2-40B4-BE49-F238E27FC236}">
                <a16:creationId xmlns:a16="http://schemas.microsoft.com/office/drawing/2014/main" id="{756AF8D8-771F-DD7D-E06A-3041447C5CDF}"/>
              </a:ext>
            </a:extLst>
          </p:cNvPr>
          <p:cNvGrpSpPr/>
          <p:nvPr/>
        </p:nvGrpSpPr>
        <p:grpSpPr>
          <a:xfrm>
            <a:off x="750438" y="4302316"/>
            <a:ext cx="7437597" cy="970117"/>
            <a:chOff x="750438" y="997162"/>
            <a:chExt cx="7437597" cy="789597"/>
          </a:xfrm>
        </p:grpSpPr>
        <p:sp>
          <p:nvSpPr>
            <p:cNvPr id="32" name="Shape 36">
              <a:extLst>
                <a:ext uri="{FF2B5EF4-FFF2-40B4-BE49-F238E27FC236}">
                  <a16:creationId xmlns:a16="http://schemas.microsoft.com/office/drawing/2014/main" id="{6B8A0193-9E9F-6132-3078-93307994ECDC}"/>
                </a:ext>
              </a:extLst>
            </p:cNvPr>
            <p:cNvSpPr/>
            <p:nvPr/>
          </p:nvSpPr>
          <p:spPr>
            <a:xfrm>
              <a:off x="750438" y="997162"/>
              <a:ext cx="7437597" cy="789597"/>
            </a:xfrm>
            <a:prstGeom prst="roundRect">
              <a:avLst>
                <a:gd name="adj" fmla="val 16667"/>
              </a:avLst>
            </a:prstGeom>
            <a:solidFill>
              <a:schemeClr val="tx1">
                <a:lumMod val="50000"/>
                <a:lumOff val="50000"/>
                <a:alpha val="15000"/>
              </a:schemeClr>
            </a:solidFill>
            <a:ln w="12700">
              <a:noFill/>
              <a:prstDash val="solid"/>
            </a:ln>
          </p:spPr>
          <p:txBody>
            <a:bodyPr/>
            <a:lstStyle/>
            <a:p>
              <a:endParaRPr lang="es-MX"/>
            </a:p>
          </p:txBody>
        </p:sp>
        <p:sp>
          <p:nvSpPr>
            <p:cNvPr id="33" name="Shape 36">
              <a:extLst>
                <a:ext uri="{FF2B5EF4-FFF2-40B4-BE49-F238E27FC236}">
                  <a16:creationId xmlns:a16="http://schemas.microsoft.com/office/drawing/2014/main" id="{3CE5DCC0-C170-712B-269B-85F1316E9393}"/>
                </a:ext>
              </a:extLst>
            </p:cNvPr>
            <p:cNvSpPr/>
            <p:nvPr/>
          </p:nvSpPr>
          <p:spPr>
            <a:xfrm>
              <a:off x="750439" y="997162"/>
              <a:ext cx="1122323" cy="789597"/>
            </a:xfrm>
            <a:prstGeom prst="roundRect">
              <a:avLst>
                <a:gd name="adj" fmla="val 11701"/>
              </a:avLst>
            </a:prstGeom>
            <a:solidFill>
              <a:srgbClr val="002F2A"/>
            </a:solidFill>
            <a:ln w="12700">
              <a:noFill/>
              <a:prstDash val="solid"/>
            </a:ln>
          </p:spPr>
          <p:txBody>
            <a:bodyPr/>
            <a:lstStyle/>
            <a:p>
              <a:endParaRPr lang="es-MX"/>
            </a:p>
          </p:txBody>
        </p:sp>
      </p:grpSp>
      <p:grpSp>
        <p:nvGrpSpPr>
          <p:cNvPr id="35" name="Grupo 34">
            <a:extLst>
              <a:ext uri="{FF2B5EF4-FFF2-40B4-BE49-F238E27FC236}">
                <a16:creationId xmlns:a16="http://schemas.microsoft.com/office/drawing/2014/main" id="{90C726BD-2D36-A74D-A484-6593B028D276}"/>
              </a:ext>
            </a:extLst>
          </p:cNvPr>
          <p:cNvGrpSpPr/>
          <p:nvPr/>
        </p:nvGrpSpPr>
        <p:grpSpPr>
          <a:xfrm>
            <a:off x="750438" y="5404036"/>
            <a:ext cx="7437597" cy="860160"/>
            <a:chOff x="750438" y="997162"/>
            <a:chExt cx="7437597" cy="789597"/>
          </a:xfrm>
        </p:grpSpPr>
        <p:sp>
          <p:nvSpPr>
            <p:cNvPr id="36" name="Shape 36">
              <a:extLst>
                <a:ext uri="{FF2B5EF4-FFF2-40B4-BE49-F238E27FC236}">
                  <a16:creationId xmlns:a16="http://schemas.microsoft.com/office/drawing/2014/main" id="{AF78B7E9-6E05-71C6-1AAC-8B9FA91B19E7}"/>
                </a:ext>
              </a:extLst>
            </p:cNvPr>
            <p:cNvSpPr/>
            <p:nvPr/>
          </p:nvSpPr>
          <p:spPr>
            <a:xfrm>
              <a:off x="750438" y="997162"/>
              <a:ext cx="7437597" cy="789597"/>
            </a:xfrm>
            <a:prstGeom prst="roundRect">
              <a:avLst>
                <a:gd name="adj" fmla="val 16667"/>
              </a:avLst>
            </a:prstGeom>
            <a:solidFill>
              <a:schemeClr val="tx1">
                <a:lumMod val="50000"/>
                <a:lumOff val="50000"/>
                <a:alpha val="15000"/>
              </a:schemeClr>
            </a:solidFill>
            <a:ln w="12700">
              <a:noFill/>
              <a:prstDash val="solid"/>
            </a:ln>
          </p:spPr>
          <p:txBody>
            <a:bodyPr/>
            <a:lstStyle/>
            <a:p>
              <a:endParaRPr lang="es-MX"/>
            </a:p>
          </p:txBody>
        </p:sp>
        <p:sp>
          <p:nvSpPr>
            <p:cNvPr id="37" name="Shape 36">
              <a:extLst>
                <a:ext uri="{FF2B5EF4-FFF2-40B4-BE49-F238E27FC236}">
                  <a16:creationId xmlns:a16="http://schemas.microsoft.com/office/drawing/2014/main" id="{6BC90821-FF4D-4D6E-A7E8-67CB5FFC6B55}"/>
                </a:ext>
              </a:extLst>
            </p:cNvPr>
            <p:cNvSpPr/>
            <p:nvPr/>
          </p:nvSpPr>
          <p:spPr>
            <a:xfrm>
              <a:off x="750439" y="997162"/>
              <a:ext cx="1122323" cy="789597"/>
            </a:xfrm>
            <a:prstGeom prst="roundRect">
              <a:avLst>
                <a:gd name="adj" fmla="val 11701"/>
              </a:avLst>
            </a:prstGeom>
            <a:solidFill>
              <a:srgbClr val="002F2A"/>
            </a:solidFill>
            <a:ln w="12700">
              <a:noFill/>
              <a:prstDash val="solid"/>
            </a:ln>
          </p:spPr>
          <p:txBody>
            <a:bodyPr/>
            <a:lstStyle/>
            <a:p>
              <a:endParaRPr lang="es-MX"/>
            </a:p>
          </p:txBody>
        </p:sp>
      </p:grpSp>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10</a:t>
            </a:fld>
            <a:endParaRPr lang="es-MX" dirty="0">
              <a:solidFill>
                <a:srgbClr val="002F2A"/>
              </a:solidFill>
            </a:endParaRPr>
          </a:p>
        </p:txBody>
      </p:sp>
      <p:sp>
        <p:nvSpPr>
          <p:cNvPr id="3" name="Rectángulo 2">
            <a:extLst>
              <a:ext uri="{FF2B5EF4-FFF2-40B4-BE49-F238E27FC236}">
                <a16:creationId xmlns:a16="http://schemas.microsoft.com/office/drawing/2014/main" id="{1A90EF2B-97E5-496F-3D1F-9F28BA68D435}"/>
              </a:ext>
            </a:extLst>
          </p:cNvPr>
          <p:cNvSpPr/>
          <p:nvPr/>
        </p:nvSpPr>
        <p:spPr>
          <a:xfrm>
            <a:off x="50449" y="207739"/>
            <a:ext cx="9368854"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Título 2">
            <a:extLst>
              <a:ext uri="{FF2B5EF4-FFF2-40B4-BE49-F238E27FC236}">
                <a16:creationId xmlns:a16="http://schemas.microsoft.com/office/drawing/2014/main" id="{DB2F2DFC-E14F-235F-9F22-718D65D6755F}"/>
              </a:ext>
            </a:extLst>
          </p:cNvPr>
          <p:cNvSpPr txBox="1">
            <a:spLocks/>
          </p:cNvSpPr>
          <p:nvPr/>
        </p:nvSpPr>
        <p:spPr>
          <a:xfrm>
            <a:off x="876005" y="356633"/>
            <a:ext cx="9909982"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2000" i="1"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Modus operandi </a:t>
            </a:r>
            <a:r>
              <a:rPr lang="es-MX" sz="200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sym typeface="Noto Sans"/>
              </a:rPr>
              <a:t>de los hermanos Hernández Casillas</a:t>
            </a:r>
            <a:endParaRPr lang="es-MX" sz="200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endParaRPr>
          </a:p>
        </p:txBody>
      </p:sp>
      <p:sp>
        <p:nvSpPr>
          <p:cNvPr id="9" name="Rectángulo 8">
            <a:extLst>
              <a:ext uri="{FF2B5EF4-FFF2-40B4-BE49-F238E27FC236}">
                <a16:creationId xmlns:a16="http://schemas.microsoft.com/office/drawing/2014/main" id="{526D7518-C624-A2DA-9B6F-85078475A5E8}"/>
              </a:ext>
            </a:extLst>
          </p:cNvPr>
          <p:cNvSpPr/>
          <p:nvPr/>
        </p:nvSpPr>
        <p:spPr>
          <a:xfrm>
            <a:off x="-63061" y="207739"/>
            <a:ext cx="813500" cy="684212"/>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Título 2">
            <a:extLst>
              <a:ext uri="{FF2B5EF4-FFF2-40B4-BE49-F238E27FC236}">
                <a16:creationId xmlns:a16="http://schemas.microsoft.com/office/drawing/2014/main" id="{EE4395DC-466B-4F01-8E3A-85870B0B3FAD}"/>
              </a:ext>
            </a:extLst>
          </p:cNvPr>
          <p:cNvSpPr txBox="1">
            <a:spLocks/>
          </p:cNvSpPr>
          <p:nvPr/>
        </p:nvSpPr>
        <p:spPr>
          <a:xfrm>
            <a:off x="300038" y="347544"/>
            <a:ext cx="450401"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8.</a:t>
            </a:r>
            <a:endPar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
        <p:nvSpPr>
          <p:cNvPr id="6" name="CuadroTexto 5">
            <a:extLst>
              <a:ext uri="{FF2B5EF4-FFF2-40B4-BE49-F238E27FC236}">
                <a16:creationId xmlns:a16="http://schemas.microsoft.com/office/drawing/2014/main" id="{27DFC6DC-5D05-37C6-5AB8-B864127C8A60}"/>
              </a:ext>
            </a:extLst>
          </p:cNvPr>
          <p:cNvSpPr txBox="1"/>
          <p:nvPr/>
        </p:nvSpPr>
        <p:spPr>
          <a:xfrm>
            <a:off x="2068478" y="1155243"/>
            <a:ext cx="5503897" cy="646331"/>
          </a:xfrm>
          <a:prstGeom prst="rect">
            <a:avLst/>
          </a:prstGeom>
          <a:noFill/>
        </p:spPr>
        <p:txBody>
          <a:bodyPr wrap="square" rtlCol="0">
            <a:spAutoFit/>
          </a:bodyPr>
          <a:lstStyle/>
          <a:p>
            <a:r>
              <a:rPr lang="es-MX" dirty="0">
                <a:effectLst/>
                <a:latin typeface="Noto Sans" panose="020B0502040504020204" pitchFamily="34" charset="0"/>
                <a:ea typeface="Noto Sans" panose="020B0502040504020204" pitchFamily="34" charset="0"/>
                <a:cs typeface="Noto Sans" panose="020B0502040504020204" pitchFamily="34" charset="0"/>
              </a:rPr>
              <a:t>Uso de red de empresas fachada para simular competencia en licitaciones públicas. </a:t>
            </a:r>
            <a:endParaRPr lang="es-ES_tradnl" dirty="0">
              <a:latin typeface="Noto Sans" panose="020B0502040504020204" pitchFamily="34" charset="0"/>
              <a:ea typeface="Noto Sans" panose="020B0502040504020204" pitchFamily="34" charset="0"/>
              <a:cs typeface="Noto Sans" panose="020B0502040504020204" pitchFamily="34" charset="0"/>
            </a:endParaRPr>
          </a:p>
        </p:txBody>
      </p:sp>
      <p:sp>
        <p:nvSpPr>
          <p:cNvPr id="14" name="CuadroTexto 13">
            <a:extLst>
              <a:ext uri="{FF2B5EF4-FFF2-40B4-BE49-F238E27FC236}">
                <a16:creationId xmlns:a16="http://schemas.microsoft.com/office/drawing/2014/main" id="{0B201779-A08E-F8A5-0715-441FBAA34E29}"/>
              </a:ext>
            </a:extLst>
          </p:cNvPr>
          <p:cNvSpPr txBox="1"/>
          <p:nvPr/>
        </p:nvSpPr>
        <p:spPr>
          <a:xfrm>
            <a:off x="2068478" y="2446098"/>
            <a:ext cx="6119557" cy="369332"/>
          </a:xfrm>
          <a:prstGeom prst="rect">
            <a:avLst/>
          </a:prstGeom>
          <a:noFill/>
        </p:spPr>
        <p:txBody>
          <a:bodyPr wrap="square" rtlCol="0">
            <a:spAutoFit/>
          </a:bodyPr>
          <a:lstStyle/>
          <a:p>
            <a:r>
              <a:rPr lang="es-ES_tradnl" dirty="0">
                <a:latin typeface="Noto Sans" panose="020B0502040504020204" pitchFamily="34" charset="0"/>
                <a:ea typeface="Noto Sans" panose="020B0502040504020204" pitchFamily="34" charset="0"/>
                <a:cs typeface="Noto Sans" panose="020B0502040504020204" pitchFamily="34" charset="0"/>
              </a:rPr>
              <a:t>Vínculos de proveedores con servidores públicos.</a:t>
            </a:r>
          </a:p>
        </p:txBody>
      </p:sp>
      <p:pic>
        <p:nvPicPr>
          <p:cNvPr id="16" name="Imagen 15">
            <a:extLst>
              <a:ext uri="{FF2B5EF4-FFF2-40B4-BE49-F238E27FC236}">
                <a16:creationId xmlns:a16="http://schemas.microsoft.com/office/drawing/2014/main" id="{3811AEF7-EF3C-44CF-C704-2820C092926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9500" y="1155243"/>
            <a:ext cx="1017452" cy="678303"/>
          </a:xfrm>
          <a:prstGeom prst="rect">
            <a:avLst/>
          </a:prstGeom>
        </p:spPr>
      </p:pic>
      <p:sp>
        <p:nvSpPr>
          <p:cNvPr id="18" name="CuadroTexto 17">
            <a:extLst>
              <a:ext uri="{FF2B5EF4-FFF2-40B4-BE49-F238E27FC236}">
                <a16:creationId xmlns:a16="http://schemas.microsoft.com/office/drawing/2014/main" id="{34AD15EC-9241-F460-C8F8-C3FB3663D38B}"/>
              </a:ext>
            </a:extLst>
          </p:cNvPr>
          <p:cNvSpPr txBox="1"/>
          <p:nvPr/>
        </p:nvSpPr>
        <p:spPr>
          <a:xfrm>
            <a:off x="2068478" y="4349103"/>
            <a:ext cx="5503897" cy="923330"/>
          </a:xfrm>
          <a:prstGeom prst="rect">
            <a:avLst/>
          </a:prstGeom>
          <a:noFill/>
        </p:spPr>
        <p:txBody>
          <a:bodyPr wrap="square" rtlCol="0">
            <a:spAutoFit/>
          </a:bodyPr>
          <a:lstStyle/>
          <a:p>
            <a:r>
              <a:rPr lang="es-MX" dirty="0">
                <a:effectLst/>
                <a:latin typeface="Noto Sans" panose="020B0502040504020204" pitchFamily="34" charset="0"/>
                <a:ea typeface="Noto Sans" panose="020B0502040504020204" pitchFamily="34" charset="0"/>
                <a:cs typeface="Noto Sans" panose="020B0502040504020204" pitchFamily="34" charset="0"/>
              </a:rPr>
              <a:t>Uso  de sujetos vulnerables como prestanombres para ocultar beneficiario final.</a:t>
            </a:r>
          </a:p>
          <a:p>
            <a:pPr lvl="2"/>
            <a:r>
              <a:rPr lang="es-MX" i="1" dirty="0">
                <a:effectLst/>
                <a:latin typeface="Noto Sans" panose="020B0502040504020204" pitchFamily="34" charset="0"/>
                <a:ea typeface="Noto Sans" panose="020B0502040504020204" pitchFamily="34" charset="0"/>
                <a:cs typeface="Noto Sans" panose="020B0502040504020204" pitchFamily="34" charset="0"/>
              </a:rPr>
              <a:t>Ej: señora de 96 años</a:t>
            </a:r>
          </a:p>
        </p:txBody>
      </p:sp>
      <p:sp>
        <p:nvSpPr>
          <p:cNvPr id="22" name="CuadroTexto 21">
            <a:extLst>
              <a:ext uri="{FF2B5EF4-FFF2-40B4-BE49-F238E27FC236}">
                <a16:creationId xmlns:a16="http://schemas.microsoft.com/office/drawing/2014/main" id="{A4BC3A2E-78B2-F0BD-AEA9-A2D293A2ED4F}"/>
              </a:ext>
            </a:extLst>
          </p:cNvPr>
          <p:cNvSpPr txBox="1"/>
          <p:nvPr/>
        </p:nvSpPr>
        <p:spPr>
          <a:xfrm>
            <a:off x="2068478" y="5676172"/>
            <a:ext cx="5503897" cy="369332"/>
          </a:xfrm>
          <a:prstGeom prst="rect">
            <a:avLst/>
          </a:prstGeom>
          <a:noFill/>
        </p:spPr>
        <p:txBody>
          <a:bodyPr wrap="square" rtlCol="0">
            <a:spAutoFit/>
          </a:bodyPr>
          <a:lstStyle/>
          <a:p>
            <a:r>
              <a:rPr lang="es-ES_tradnl" dirty="0">
                <a:latin typeface="Noto Sans" panose="020B0502040504020204" pitchFamily="34" charset="0"/>
                <a:ea typeface="Noto Sans" panose="020B0502040504020204" pitchFamily="34" charset="0"/>
                <a:cs typeface="Noto Sans" panose="020B0502040504020204" pitchFamily="34" charset="0"/>
              </a:rPr>
              <a:t>Lavado de dinero y uso de empresas </a:t>
            </a:r>
            <a:r>
              <a:rPr lang="es-ES_tradnl" dirty="0" err="1">
                <a:latin typeface="Noto Sans" panose="020B0502040504020204" pitchFamily="34" charset="0"/>
                <a:ea typeface="Noto Sans" panose="020B0502040504020204" pitchFamily="34" charset="0"/>
                <a:cs typeface="Noto Sans" panose="020B0502040504020204" pitchFamily="34" charset="0"/>
              </a:rPr>
              <a:t>factureras</a:t>
            </a:r>
            <a:r>
              <a:rPr lang="es-ES_tradnl" dirty="0">
                <a:latin typeface="Noto Sans" panose="020B0502040504020204" pitchFamily="34" charset="0"/>
                <a:ea typeface="Noto Sans" panose="020B0502040504020204" pitchFamily="34" charset="0"/>
                <a:cs typeface="Noto Sans" panose="020B0502040504020204" pitchFamily="34" charset="0"/>
              </a:rPr>
              <a:t>.</a:t>
            </a:r>
          </a:p>
        </p:txBody>
      </p:sp>
      <p:pic>
        <p:nvPicPr>
          <p:cNvPr id="28" name="Imagen 27">
            <a:extLst>
              <a:ext uri="{FF2B5EF4-FFF2-40B4-BE49-F238E27FC236}">
                <a16:creationId xmlns:a16="http://schemas.microsoft.com/office/drawing/2014/main" id="{5141F74A-C18D-E145-8452-E9A85FF85D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8542" y="2249783"/>
            <a:ext cx="946113" cy="630741"/>
          </a:xfrm>
          <a:prstGeom prst="rect">
            <a:avLst/>
          </a:prstGeom>
        </p:spPr>
      </p:pic>
      <p:pic>
        <p:nvPicPr>
          <p:cNvPr id="31" name="Imagen 30">
            <a:extLst>
              <a:ext uri="{FF2B5EF4-FFF2-40B4-BE49-F238E27FC236}">
                <a16:creationId xmlns:a16="http://schemas.microsoft.com/office/drawing/2014/main" id="{376DF41B-F2E9-9A29-58F5-BEBF847B051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52493" y="4349103"/>
            <a:ext cx="1184397" cy="789598"/>
          </a:xfrm>
          <a:prstGeom prst="rect">
            <a:avLst/>
          </a:prstGeom>
        </p:spPr>
      </p:pic>
      <p:pic>
        <p:nvPicPr>
          <p:cNvPr id="34" name="Imagen 33">
            <a:extLst>
              <a:ext uri="{FF2B5EF4-FFF2-40B4-BE49-F238E27FC236}">
                <a16:creationId xmlns:a16="http://schemas.microsoft.com/office/drawing/2014/main" id="{61461BF7-06AA-AD6A-284D-F12CA319844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18496" y="5571179"/>
            <a:ext cx="786204" cy="524136"/>
          </a:xfrm>
          <a:prstGeom prst="rect">
            <a:avLst/>
          </a:prstGeom>
        </p:spPr>
      </p:pic>
      <p:sp>
        <p:nvSpPr>
          <p:cNvPr id="39" name="CuadroTexto 38">
            <a:extLst>
              <a:ext uri="{FF2B5EF4-FFF2-40B4-BE49-F238E27FC236}">
                <a16:creationId xmlns:a16="http://schemas.microsoft.com/office/drawing/2014/main" id="{F4410E44-868A-D478-284B-8C339001754F}"/>
              </a:ext>
            </a:extLst>
          </p:cNvPr>
          <p:cNvSpPr txBox="1"/>
          <p:nvPr/>
        </p:nvSpPr>
        <p:spPr>
          <a:xfrm>
            <a:off x="2068478" y="3395980"/>
            <a:ext cx="6119557" cy="646331"/>
          </a:xfrm>
          <a:prstGeom prst="rect">
            <a:avLst/>
          </a:prstGeom>
          <a:noFill/>
        </p:spPr>
        <p:txBody>
          <a:bodyPr wrap="square" rtlCol="0">
            <a:spAutoFit/>
          </a:bodyPr>
          <a:lstStyle/>
          <a:p>
            <a:r>
              <a:rPr lang="es-MX" dirty="0">
                <a:effectLst/>
                <a:latin typeface="Noto Sans" panose="020B0502040504020204" pitchFamily="34" charset="0"/>
                <a:ea typeface="Noto Sans" panose="020B0502040504020204" pitchFamily="34" charset="0"/>
                <a:cs typeface="Noto Sans" panose="020B0502040504020204" pitchFamily="34" charset="0"/>
              </a:rPr>
              <a:t>Obtienen contratos empresas sin capacidad operativa, sin infraestructura y sin empleados en la nómina.</a:t>
            </a:r>
            <a:endParaRPr lang="es-ES_tradnl" dirty="0">
              <a:latin typeface="Noto Sans" panose="020B0502040504020204" pitchFamily="34" charset="0"/>
              <a:ea typeface="Noto Sans" panose="020B0502040504020204" pitchFamily="34" charset="0"/>
              <a:cs typeface="Noto Sans" panose="020B0502040504020204" pitchFamily="34" charset="0"/>
            </a:endParaRPr>
          </a:p>
        </p:txBody>
      </p:sp>
      <p:pic>
        <p:nvPicPr>
          <p:cNvPr id="40" name="Imagen 39">
            <a:extLst>
              <a:ext uri="{FF2B5EF4-FFF2-40B4-BE49-F238E27FC236}">
                <a16:creationId xmlns:a16="http://schemas.microsoft.com/office/drawing/2014/main" id="{41B246FD-75C5-E3EF-8BC7-4DE271D4952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9500" y="3348594"/>
            <a:ext cx="1011186" cy="674124"/>
          </a:xfrm>
          <a:prstGeom prst="rect">
            <a:avLst/>
          </a:prstGeom>
        </p:spPr>
      </p:pic>
      <p:sp>
        <p:nvSpPr>
          <p:cNvPr id="7" name="Título 2">
            <a:extLst>
              <a:ext uri="{FF2B5EF4-FFF2-40B4-BE49-F238E27FC236}">
                <a16:creationId xmlns:a16="http://schemas.microsoft.com/office/drawing/2014/main" id="{769F3DEF-9357-EBF6-1502-BD267A68BE6E}"/>
              </a:ext>
            </a:extLst>
          </p:cNvPr>
          <p:cNvSpPr txBox="1">
            <a:spLocks/>
          </p:cNvSpPr>
          <p:nvPr/>
        </p:nvSpPr>
        <p:spPr>
          <a:xfrm>
            <a:off x="766763" y="6272582"/>
            <a:ext cx="7667920"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r" defTabSz="914400">
              <a:lnSpc>
                <a:spcPct val="100000"/>
              </a:lnSpc>
              <a:spcBef>
                <a:spcPts val="0"/>
              </a:spcBef>
              <a:defRPr/>
            </a:pPr>
            <a:r>
              <a:rPr lang="es-MX" sz="1100" b="0" dirty="0">
                <a:solidFill>
                  <a:schemeClr val="tx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Fuente: Secretaría de Hacienda y Crédito Público (SAT y UIF)</a:t>
            </a:r>
            <a:endParaRPr lang="es-MX" sz="1100" b="0" dirty="0">
              <a:solidFill>
                <a:schemeClr val="tx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spTree>
    <p:extLst>
      <p:ext uri="{BB962C8B-B14F-4D97-AF65-F5344CB8AC3E}">
        <p14:creationId xmlns:p14="http://schemas.microsoft.com/office/powerpoint/2010/main" val="3881579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11</a:t>
            </a:fld>
            <a:endParaRPr lang="es-MX" dirty="0">
              <a:solidFill>
                <a:srgbClr val="002F2A"/>
              </a:solidFill>
            </a:endParaRPr>
          </a:p>
        </p:txBody>
      </p:sp>
      <p:sp>
        <p:nvSpPr>
          <p:cNvPr id="3" name="Rectángulo 2">
            <a:extLst>
              <a:ext uri="{FF2B5EF4-FFF2-40B4-BE49-F238E27FC236}">
                <a16:creationId xmlns:a16="http://schemas.microsoft.com/office/drawing/2014/main" id="{1A90EF2B-97E5-496F-3D1F-9F28BA68D435}"/>
              </a:ext>
            </a:extLst>
          </p:cNvPr>
          <p:cNvSpPr/>
          <p:nvPr/>
        </p:nvSpPr>
        <p:spPr>
          <a:xfrm>
            <a:off x="50451" y="207739"/>
            <a:ext cx="5690474"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Título 2">
            <a:extLst>
              <a:ext uri="{FF2B5EF4-FFF2-40B4-BE49-F238E27FC236}">
                <a16:creationId xmlns:a16="http://schemas.microsoft.com/office/drawing/2014/main" id="{DB2F2DFC-E14F-235F-9F22-718D65D6755F}"/>
              </a:ext>
            </a:extLst>
          </p:cNvPr>
          <p:cNvSpPr txBox="1">
            <a:spLocks/>
          </p:cNvSpPr>
          <p:nvPr/>
        </p:nvSpPr>
        <p:spPr>
          <a:xfrm>
            <a:off x="876004" y="356633"/>
            <a:ext cx="7437597"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Acciones y autoridades responsables</a:t>
            </a:r>
            <a:endParaRPr lang="es-MX" sz="2000" dirty="0">
              <a:solidFill>
                <a:schemeClr val="bg1"/>
              </a:solidFill>
              <a:latin typeface="Noto Sans ExtraBold" panose="020B0502040504020204" pitchFamily="34" charset="0"/>
              <a:ea typeface="Noto Sans ExtraBold" panose="020B0502040504020204" pitchFamily="34" charset="0"/>
              <a:cs typeface="Noto Sans ExtraBold" panose="020B0502040504020204" pitchFamily="34" charset="0"/>
            </a:endParaRPr>
          </a:p>
        </p:txBody>
      </p:sp>
      <p:sp>
        <p:nvSpPr>
          <p:cNvPr id="9" name="Rectángulo 8">
            <a:extLst>
              <a:ext uri="{FF2B5EF4-FFF2-40B4-BE49-F238E27FC236}">
                <a16:creationId xmlns:a16="http://schemas.microsoft.com/office/drawing/2014/main" id="{526D7518-C624-A2DA-9B6F-85078475A5E8}"/>
              </a:ext>
            </a:extLst>
          </p:cNvPr>
          <p:cNvSpPr/>
          <p:nvPr/>
        </p:nvSpPr>
        <p:spPr>
          <a:xfrm>
            <a:off x="-63061" y="207739"/>
            <a:ext cx="813500" cy="684212"/>
          </a:xfrm>
          <a:prstGeom prst="rect">
            <a:avLst/>
          </a:prstGeom>
          <a:solidFill>
            <a:srgbClr val="A57F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10" name="Título 2">
            <a:extLst>
              <a:ext uri="{FF2B5EF4-FFF2-40B4-BE49-F238E27FC236}">
                <a16:creationId xmlns:a16="http://schemas.microsoft.com/office/drawing/2014/main" id="{EE4395DC-466B-4F01-8E3A-85870B0B3FAD}"/>
              </a:ext>
            </a:extLst>
          </p:cNvPr>
          <p:cNvSpPr txBox="1">
            <a:spLocks/>
          </p:cNvSpPr>
          <p:nvPr/>
        </p:nvSpPr>
        <p:spPr>
          <a:xfrm>
            <a:off x="300038" y="347544"/>
            <a:ext cx="450401" cy="386424"/>
          </a:xfrm>
          <a:prstGeom prst="rect">
            <a:avLst/>
          </a:prstGeom>
          <a:noFill/>
        </p:spPr>
        <p:txBody>
          <a:bodyPr/>
          <a:lstStyle>
            <a:lvl1pPr algn="l" defTabSz="914377" rtl="0" eaLnBrk="1" latinLnBrk="0" hangingPunct="1">
              <a:lnSpc>
                <a:spcPct val="90000"/>
              </a:lnSpc>
              <a:spcBef>
                <a:spcPct val="0"/>
              </a:spcBef>
              <a:buNone/>
              <a:defRPr sz="4000" b="1" i="0" kern="1200">
                <a:solidFill>
                  <a:srgbClr val="155B4E"/>
                </a:solidFill>
                <a:latin typeface="Noto Sans SemBd" panose="020B0502040504020204" pitchFamily="34" charset="0"/>
                <a:ea typeface="Noto Sans SemBd" panose="020B0502040504020204" pitchFamily="34" charset="0"/>
                <a:cs typeface="Noto Sans SemBd" panose="020B0502040504020204" pitchFamily="34" charset="0"/>
              </a:defRPr>
            </a:lvl1pPr>
          </a:lstStyle>
          <a:p>
            <a:pPr algn="ctr" defTabSz="914400">
              <a:lnSpc>
                <a:spcPct val="100000"/>
              </a:lnSpc>
              <a:spcBef>
                <a:spcPts val="0"/>
              </a:spcBef>
              <a:defRPr/>
            </a:pPr>
            <a:r>
              <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sym typeface="Noto Sans"/>
              </a:rPr>
              <a:t>9.</a:t>
            </a:r>
            <a:endParaRPr lang="es-MX" sz="2000" dirty="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endParaRPr>
          </a:p>
        </p:txBody>
      </p:sp>
      <p:grpSp>
        <p:nvGrpSpPr>
          <p:cNvPr id="12" name="Grupo 11">
            <a:extLst>
              <a:ext uri="{FF2B5EF4-FFF2-40B4-BE49-F238E27FC236}">
                <a16:creationId xmlns:a16="http://schemas.microsoft.com/office/drawing/2014/main" id="{07D0733C-DB09-BDE0-9D21-95A4120DE6D9}"/>
              </a:ext>
            </a:extLst>
          </p:cNvPr>
          <p:cNvGrpSpPr/>
          <p:nvPr/>
        </p:nvGrpSpPr>
        <p:grpSpPr>
          <a:xfrm>
            <a:off x="343689" y="1121521"/>
            <a:ext cx="7969912" cy="2498340"/>
            <a:chOff x="343689" y="1121521"/>
            <a:chExt cx="7076468" cy="2727113"/>
          </a:xfrm>
        </p:grpSpPr>
        <p:sp>
          <p:nvSpPr>
            <p:cNvPr id="5" name="Shape 36">
              <a:extLst>
                <a:ext uri="{FF2B5EF4-FFF2-40B4-BE49-F238E27FC236}">
                  <a16:creationId xmlns:a16="http://schemas.microsoft.com/office/drawing/2014/main" id="{C171BD68-BE56-8F9E-F02B-47B226FBB79B}"/>
                </a:ext>
              </a:extLst>
            </p:cNvPr>
            <p:cNvSpPr/>
            <p:nvPr/>
          </p:nvSpPr>
          <p:spPr>
            <a:xfrm>
              <a:off x="343689" y="1121521"/>
              <a:ext cx="3421512" cy="2727113"/>
            </a:xfrm>
            <a:prstGeom prst="roundRect">
              <a:avLst>
                <a:gd name="adj" fmla="val 11302"/>
              </a:avLst>
            </a:prstGeom>
            <a:solidFill>
              <a:srgbClr val="A57F2C"/>
            </a:solidFill>
            <a:ln w="12700">
              <a:noFill/>
              <a:prstDash val="solid"/>
            </a:ln>
          </p:spPr>
          <p:txBody>
            <a:bodyPr/>
            <a:lstStyle/>
            <a:p>
              <a:endParaRPr lang="es-MX"/>
            </a:p>
          </p:txBody>
        </p:sp>
        <p:sp>
          <p:nvSpPr>
            <p:cNvPr id="7" name="Shape 36">
              <a:extLst>
                <a:ext uri="{FF2B5EF4-FFF2-40B4-BE49-F238E27FC236}">
                  <a16:creationId xmlns:a16="http://schemas.microsoft.com/office/drawing/2014/main" id="{986ACF33-2AF9-7C3F-0937-6408C39BB364}"/>
                </a:ext>
              </a:extLst>
            </p:cNvPr>
            <p:cNvSpPr/>
            <p:nvPr/>
          </p:nvSpPr>
          <p:spPr>
            <a:xfrm>
              <a:off x="3998645" y="1121521"/>
              <a:ext cx="3421512" cy="2727113"/>
            </a:xfrm>
            <a:prstGeom prst="roundRect">
              <a:avLst>
                <a:gd name="adj" fmla="val 11302"/>
              </a:avLst>
            </a:prstGeom>
            <a:solidFill>
              <a:schemeClr val="tx1">
                <a:lumMod val="50000"/>
                <a:lumOff val="50000"/>
                <a:alpha val="15000"/>
              </a:schemeClr>
            </a:solidFill>
            <a:ln w="12700">
              <a:noFill/>
              <a:prstDash val="solid"/>
            </a:ln>
          </p:spPr>
          <p:txBody>
            <a:bodyPr/>
            <a:lstStyle/>
            <a:p>
              <a:endParaRPr lang="es-MX"/>
            </a:p>
          </p:txBody>
        </p:sp>
      </p:grpSp>
      <p:grpSp>
        <p:nvGrpSpPr>
          <p:cNvPr id="13" name="Grupo 12">
            <a:extLst>
              <a:ext uri="{FF2B5EF4-FFF2-40B4-BE49-F238E27FC236}">
                <a16:creationId xmlns:a16="http://schemas.microsoft.com/office/drawing/2014/main" id="{F29E2300-76DF-7221-D0CD-3096B5993641}"/>
              </a:ext>
            </a:extLst>
          </p:cNvPr>
          <p:cNvGrpSpPr/>
          <p:nvPr/>
        </p:nvGrpSpPr>
        <p:grpSpPr>
          <a:xfrm>
            <a:off x="343689" y="3865254"/>
            <a:ext cx="7969912" cy="2498340"/>
            <a:chOff x="343689" y="1121521"/>
            <a:chExt cx="7076468" cy="2727113"/>
          </a:xfrm>
        </p:grpSpPr>
        <p:sp>
          <p:nvSpPr>
            <p:cNvPr id="30" name="Shape 36">
              <a:extLst>
                <a:ext uri="{FF2B5EF4-FFF2-40B4-BE49-F238E27FC236}">
                  <a16:creationId xmlns:a16="http://schemas.microsoft.com/office/drawing/2014/main" id="{4ADCEEA3-DEF3-80FF-0215-6774579ABB6A}"/>
                </a:ext>
              </a:extLst>
            </p:cNvPr>
            <p:cNvSpPr/>
            <p:nvPr/>
          </p:nvSpPr>
          <p:spPr>
            <a:xfrm>
              <a:off x="343689" y="1121521"/>
              <a:ext cx="3421512" cy="2727113"/>
            </a:xfrm>
            <a:prstGeom prst="roundRect">
              <a:avLst>
                <a:gd name="adj" fmla="val 11302"/>
              </a:avLst>
            </a:prstGeom>
            <a:solidFill>
              <a:schemeClr val="tx1">
                <a:lumMod val="50000"/>
                <a:lumOff val="50000"/>
                <a:alpha val="15000"/>
              </a:schemeClr>
            </a:solidFill>
            <a:ln w="12700">
              <a:noFill/>
              <a:prstDash val="solid"/>
            </a:ln>
          </p:spPr>
          <p:txBody>
            <a:bodyPr/>
            <a:lstStyle/>
            <a:p>
              <a:endParaRPr lang="es-MX"/>
            </a:p>
          </p:txBody>
        </p:sp>
        <p:sp>
          <p:nvSpPr>
            <p:cNvPr id="32" name="Shape 36">
              <a:extLst>
                <a:ext uri="{FF2B5EF4-FFF2-40B4-BE49-F238E27FC236}">
                  <a16:creationId xmlns:a16="http://schemas.microsoft.com/office/drawing/2014/main" id="{2B7D2829-458A-515E-EFDC-1C9FD9D74795}"/>
                </a:ext>
              </a:extLst>
            </p:cNvPr>
            <p:cNvSpPr/>
            <p:nvPr/>
          </p:nvSpPr>
          <p:spPr>
            <a:xfrm>
              <a:off x="3998645" y="1121521"/>
              <a:ext cx="3421512" cy="2727113"/>
            </a:xfrm>
            <a:prstGeom prst="roundRect">
              <a:avLst>
                <a:gd name="adj" fmla="val 11302"/>
              </a:avLst>
            </a:prstGeom>
            <a:solidFill>
              <a:schemeClr val="tx1">
                <a:lumMod val="50000"/>
                <a:lumOff val="50000"/>
                <a:alpha val="15000"/>
              </a:schemeClr>
            </a:solidFill>
            <a:ln w="12700">
              <a:noFill/>
              <a:prstDash val="solid"/>
            </a:ln>
          </p:spPr>
          <p:txBody>
            <a:bodyPr/>
            <a:lstStyle/>
            <a:p>
              <a:endParaRPr lang="es-MX"/>
            </a:p>
          </p:txBody>
        </p:sp>
      </p:grpSp>
      <p:sp>
        <p:nvSpPr>
          <p:cNvPr id="35" name="CuadroTexto 34">
            <a:extLst>
              <a:ext uri="{FF2B5EF4-FFF2-40B4-BE49-F238E27FC236}">
                <a16:creationId xmlns:a16="http://schemas.microsoft.com/office/drawing/2014/main" id="{E81432EC-4838-D8FA-C4C0-687DAFFE817A}"/>
              </a:ext>
            </a:extLst>
          </p:cNvPr>
          <p:cNvSpPr txBox="1"/>
          <p:nvPr/>
        </p:nvSpPr>
        <p:spPr>
          <a:xfrm>
            <a:off x="688030" y="2002053"/>
            <a:ext cx="3194290" cy="1569660"/>
          </a:xfrm>
          <a:prstGeom prst="rect">
            <a:avLst/>
          </a:prstGeom>
          <a:noFill/>
        </p:spPr>
        <p:txBody>
          <a:bodyPr wrap="square">
            <a:spAutoFit/>
          </a:bodyPr>
          <a:lstStyle/>
          <a:p>
            <a:r>
              <a:rPr lang="es-ES_tradnl"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Identificar irregularidades en la asignación y administración de contratos públicos, determinar responsabilidades administrativas y aplicar las sanciones correspondientes.</a:t>
            </a:r>
          </a:p>
        </p:txBody>
      </p:sp>
      <p:sp>
        <p:nvSpPr>
          <p:cNvPr id="40" name="Elipse 39">
            <a:extLst>
              <a:ext uri="{FF2B5EF4-FFF2-40B4-BE49-F238E27FC236}">
                <a16:creationId xmlns:a16="http://schemas.microsoft.com/office/drawing/2014/main" id="{9C0A8414-FD18-9524-6D3D-CFA1AD89388C}"/>
              </a:ext>
            </a:extLst>
          </p:cNvPr>
          <p:cNvSpPr/>
          <p:nvPr/>
        </p:nvSpPr>
        <p:spPr>
          <a:xfrm>
            <a:off x="110245" y="1031756"/>
            <a:ext cx="527332" cy="527332"/>
          </a:xfrm>
          <a:prstGeom prst="ellipse">
            <a:avLst/>
          </a:prstGeom>
          <a:solidFill>
            <a:srgbClr val="A57F2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dirty="0">
                <a:latin typeface="Noto Sans" panose="020B0502040504020204" pitchFamily="34" charset="0"/>
                <a:ea typeface="Noto Sans" panose="020B0502040504020204" pitchFamily="34" charset="0"/>
                <a:cs typeface="Noto Sans" panose="020B0502040504020204" pitchFamily="34" charset="0"/>
              </a:rPr>
              <a:t>1</a:t>
            </a:r>
          </a:p>
        </p:txBody>
      </p:sp>
      <p:sp>
        <p:nvSpPr>
          <p:cNvPr id="41" name="CuadroTexto 40">
            <a:extLst>
              <a:ext uri="{FF2B5EF4-FFF2-40B4-BE49-F238E27FC236}">
                <a16:creationId xmlns:a16="http://schemas.microsoft.com/office/drawing/2014/main" id="{557AD2A0-AAAA-0049-1125-0C4FF1901ED7}"/>
              </a:ext>
            </a:extLst>
          </p:cNvPr>
          <p:cNvSpPr txBox="1"/>
          <p:nvPr/>
        </p:nvSpPr>
        <p:spPr>
          <a:xfrm>
            <a:off x="688030" y="1245385"/>
            <a:ext cx="3194290" cy="707886"/>
          </a:xfrm>
          <a:prstGeom prst="rect">
            <a:avLst/>
          </a:prstGeom>
          <a:noFill/>
        </p:spPr>
        <p:txBody>
          <a:bodyPr wrap="square">
            <a:spAutoFit/>
          </a:bodyPr>
          <a:lstStyle/>
          <a:p>
            <a:r>
              <a:rPr lang="es-ES_tradnl"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Auditoría Superior de la Federación (ASF)</a:t>
            </a:r>
          </a:p>
        </p:txBody>
      </p:sp>
      <p:sp>
        <p:nvSpPr>
          <p:cNvPr id="42" name="CuadroTexto 41">
            <a:extLst>
              <a:ext uri="{FF2B5EF4-FFF2-40B4-BE49-F238E27FC236}">
                <a16:creationId xmlns:a16="http://schemas.microsoft.com/office/drawing/2014/main" id="{9D129290-5F55-C09D-1268-39E7D63A1A9C}"/>
              </a:ext>
            </a:extLst>
          </p:cNvPr>
          <p:cNvSpPr txBox="1"/>
          <p:nvPr/>
        </p:nvSpPr>
        <p:spPr>
          <a:xfrm>
            <a:off x="4834240" y="2002053"/>
            <a:ext cx="3194290" cy="1323439"/>
          </a:xfrm>
          <a:prstGeom prst="rect">
            <a:avLst/>
          </a:prstGeom>
          <a:noFill/>
        </p:spPr>
        <p:txBody>
          <a:bodyPr wrap="square">
            <a:spAutoFit/>
          </a:bodyPr>
          <a:lstStyle/>
          <a:p>
            <a:r>
              <a:rPr lang="es-ES_tradnl" sz="1600" dirty="0">
                <a:latin typeface="Noto Sans" panose="020B0502040504020204" pitchFamily="34" charset="0"/>
                <a:ea typeface="Noto Sans" panose="020B0502040504020204" pitchFamily="34" charset="0"/>
                <a:cs typeface="Noto Sans" panose="020B0502040504020204" pitchFamily="34" charset="0"/>
              </a:rPr>
              <a:t>Investigar posibles redes de lavado de dinero, operaciones con empresas </a:t>
            </a:r>
            <a:r>
              <a:rPr lang="es-ES_tradnl" sz="1600" dirty="0" err="1">
                <a:latin typeface="Noto Sans" panose="020B0502040504020204" pitchFamily="34" charset="0"/>
                <a:ea typeface="Noto Sans" panose="020B0502040504020204" pitchFamily="34" charset="0"/>
                <a:cs typeface="Noto Sans" panose="020B0502040504020204" pitchFamily="34" charset="0"/>
              </a:rPr>
              <a:t>factureras</a:t>
            </a:r>
            <a:r>
              <a:rPr lang="es-ES_tradnl" sz="1600" dirty="0">
                <a:latin typeface="Noto Sans" panose="020B0502040504020204" pitchFamily="34" charset="0"/>
                <a:ea typeface="Noto Sans" panose="020B0502040504020204" pitchFamily="34" charset="0"/>
                <a:cs typeface="Noto Sans" panose="020B0502040504020204" pitchFamily="34" charset="0"/>
              </a:rPr>
              <a:t> y movimientos financieros irregulares.</a:t>
            </a:r>
          </a:p>
        </p:txBody>
      </p:sp>
      <p:sp>
        <p:nvSpPr>
          <p:cNvPr id="43" name="Elipse 42">
            <a:extLst>
              <a:ext uri="{FF2B5EF4-FFF2-40B4-BE49-F238E27FC236}">
                <a16:creationId xmlns:a16="http://schemas.microsoft.com/office/drawing/2014/main" id="{92B431DB-0868-D696-8F9C-7553657F9096}"/>
              </a:ext>
            </a:extLst>
          </p:cNvPr>
          <p:cNvSpPr/>
          <p:nvPr/>
        </p:nvSpPr>
        <p:spPr>
          <a:xfrm>
            <a:off x="4256455" y="1031756"/>
            <a:ext cx="527332" cy="527332"/>
          </a:xfrm>
          <a:prstGeom prst="ellipse">
            <a:avLst/>
          </a:prstGeom>
          <a:solidFill>
            <a:srgbClr val="002F2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dirty="0">
                <a:latin typeface="Noto Sans" panose="020B0502040504020204" pitchFamily="34" charset="0"/>
                <a:ea typeface="Noto Sans" panose="020B0502040504020204" pitchFamily="34" charset="0"/>
                <a:cs typeface="Noto Sans" panose="020B0502040504020204" pitchFamily="34" charset="0"/>
              </a:rPr>
              <a:t>2</a:t>
            </a:r>
          </a:p>
        </p:txBody>
      </p:sp>
      <p:sp>
        <p:nvSpPr>
          <p:cNvPr id="44" name="CuadroTexto 43">
            <a:extLst>
              <a:ext uri="{FF2B5EF4-FFF2-40B4-BE49-F238E27FC236}">
                <a16:creationId xmlns:a16="http://schemas.microsoft.com/office/drawing/2014/main" id="{BC8B47A7-7098-12D8-9A16-A6F9A0E202C6}"/>
              </a:ext>
            </a:extLst>
          </p:cNvPr>
          <p:cNvSpPr txBox="1"/>
          <p:nvPr/>
        </p:nvSpPr>
        <p:spPr>
          <a:xfrm>
            <a:off x="4834240" y="1245385"/>
            <a:ext cx="3194290" cy="707886"/>
          </a:xfrm>
          <a:prstGeom prst="rect">
            <a:avLst/>
          </a:prstGeom>
          <a:noFill/>
        </p:spPr>
        <p:txBody>
          <a:bodyPr wrap="square">
            <a:spAutoFit/>
          </a:bodyPr>
          <a:lstStyle/>
          <a:p>
            <a:r>
              <a:rPr lang="es-ES_tradnl" sz="2000" b="1" dirty="0">
                <a:solidFill>
                  <a:srgbClr val="002F2A"/>
                </a:solidFill>
                <a:latin typeface="Noto Sans" panose="020B0502040504020204" pitchFamily="34" charset="0"/>
                <a:ea typeface="Noto Sans" panose="020B0502040504020204" pitchFamily="34" charset="0"/>
                <a:cs typeface="Noto Sans" panose="020B0502040504020204" pitchFamily="34" charset="0"/>
              </a:rPr>
              <a:t>Secretaría de Hacienda (SAT y UIF)</a:t>
            </a:r>
          </a:p>
        </p:txBody>
      </p:sp>
      <p:sp>
        <p:nvSpPr>
          <p:cNvPr id="45" name="CuadroTexto 44">
            <a:extLst>
              <a:ext uri="{FF2B5EF4-FFF2-40B4-BE49-F238E27FC236}">
                <a16:creationId xmlns:a16="http://schemas.microsoft.com/office/drawing/2014/main" id="{E716F1AD-3468-2CAA-DD51-F26D7A441A3A}"/>
              </a:ext>
            </a:extLst>
          </p:cNvPr>
          <p:cNvSpPr txBox="1"/>
          <p:nvPr/>
        </p:nvSpPr>
        <p:spPr>
          <a:xfrm>
            <a:off x="688030" y="4765880"/>
            <a:ext cx="3194290" cy="1077218"/>
          </a:xfrm>
          <a:prstGeom prst="rect">
            <a:avLst/>
          </a:prstGeom>
          <a:noFill/>
        </p:spPr>
        <p:txBody>
          <a:bodyPr wrap="square">
            <a:spAutoFit/>
          </a:bodyPr>
          <a:lstStyle/>
          <a:p>
            <a:r>
              <a:rPr lang="es-ES_tradnl" sz="1600" dirty="0">
                <a:latin typeface="Noto Sans" panose="020B0502040504020204" pitchFamily="34" charset="0"/>
                <a:ea typeface="Noto Sans" panose="020B0502040504020204" pitchFamily="34" charset="0"/>
                <a:cs typeface="Noto Sans" panose="020B0502040504020204" pitchFamily="34" charset="0"/>
              </a:rPr>
              <a:t>Investigar probables delitos y proceder penalmente contra quienes resulten responsables.</a:t>
            </a:r>
          </a:p>
          <a:p>
            <a:endParaRPr lang="es-ES_tradnl" sz="1600" dirty="0">
              <a:latin typeface="Noto Sans" panose="020B0502040504020204" pitchFamily="34" charset="0"/>
              <a:ea typeface="Noto Sans" panose="020B0502040504020204" pitchFamily="34" charset="0"/>
              <a:cs typeface="Noto Sans" panose="020B0502040504020204" pitchFamily="34" charset="0"/>
            </a:endParaRPr>
          </a:p>
        </p:txBody>
      </p:sp>
      <p:sp>
        <p:nvSpPr>
          <p:cNvPr id="46" name="Elipse 45">
            <a:extLst>
              <a:ext uri="{FF2B5EF4-FFF2-40B4-BE49-F238E27FC236}">
                <a16:creationId xmlns:a16="http://schemas.microsoft.com/office/drawing/2014/main" id="{C3ED7412-9428-DE2E-D2AE-422C71079933}"/>
              </a:ext>
            </a:extLst>
          </p:cNvPr>
          <p:cNvSpPr/>
          <p:nvPr/>
        </p:nvSpPr>
        <p:spPr>
          <a:xfrm>
            <a:off x="110245" y="3926214"/>
            <a:ext cx="527332" cy="527332"/>
          </a:xfrm>
          <a:prstGeom prst="ellipse">
            <a:avLst/>
          </a:prstGeom>
          <a:solidFill>
            <a:srgbClr val="002F2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dirty="0">
                <a:latin typeface="Noto Sans" panose="020B0502040504020204" pitchFamily="34" charset="0"/>
                <a:ea typeface="Noto Sans" panose="020B0502040504020204" pitchFamily="34" charset="0"/>
                <a:cs typeface="Noto Sans" panose="020B0502040504020204" pitchFamily="34" charset="0"/>
              </a:rPr>
              <a:t>3</a:t>
            </a:r>
          </a:p>
        </p:txBody>
      </p:sp>
      <p:sp>
        <p:nvSpPr>
          <p:cNvPr id="47" name="CuadroTexto 46">
            <a:extLst>
              <a:ext uri="{FF2B5EF4-FFF2-40B4-BE49-F238E27FC236}">
                <a16:creationId xmlns:a16="http://schemas.microsoft.com/office/drawing/2014/main" id="{1A1335D2-F332-42CE-AA6B-B0D99FA0AC25}"/>
              </a:ext>
            </a:extLst>
          </p:cNvPr>
          <p:cNvSpPr txBox="1"/>
          <p:nvPr/>
        </p:nvSpPr>
        <p:spPr>
          <a:xfrm>
            <a:off x="688030" y="3998325"/>
            <a:ext cx="3194290" cy="707886"/>
          </a:xfrm>
          <a:prstGeom prst="rect">
            <a:avLst/>
          </a:prstGeom>
          <a:noFill/>
        </p:spPr>
        <p:txBody>
          <a:bodyPr wrap="square">
            <a:spAutoFit/>
          </a:bodyPr>
          <a:lstStyle/>
          <a:p>
            <a:r>
              <a:rPr lang="es-ES_tradnl" sz="2000" b="1" dirty="0">
                <a:solidFill>
                  <a:srgbClr val="002F2A"/>
                </a:solidFill>
                <a:latin typeface="Noto Sans" panose="020B0502040504020204" pitchFamily="34" charset="0"/>
                <a:ea typeface="Noto Sans" panose="020B0502040504020204" pitchFamily="34" charset="0"/>
                <a:cs typeface="Noto Sans" panose="020B0502040504020204" pitchFamily="34" charset="0"/>
              </a:rPr>
              <a:t>Fiscalía General de la República (FGR)</a:t>
            </a:r>
          </a:p>
        </p:txBody>
      </p:sp>
      <p:sp>
        <p:nvSpPr>
          <p:cNvPr id="48" name="CuadroTexto 47">
            <a:extLst>
              <a:ext uri="{FF2B5EF4-FFF2-40B4-BE49-F238E27FC236}">
                <a16:creationId xmlns:a16="http://schemas.microsoft.com/office/drawing/2014/main" id="{39833C35-E93D-D9E6-6102-18595A3247E5}"/>
              </a:ext>
            </a:extLst>
          </p:cNvPr>
          <p:cNvSpPr txBox="1"/>
          <p:nvPr/>
        </p:nvSpPr>
        <p:spPr>
          <a:xfrm>
            <a:off x="4834239" y="4765880"/>
            <a:ext cx="3194291" cy="1077218"/>
          </a:xfrm>
          <a:prstGeom prst="rect">
            <a:avLst/>
          </a:prstGeom>
          <a:noFill/>
        </p:spPr>
        <p:txBody>
          <a:bodyPr wrap="square">
            <a:spAutoFit/>
          </a:bodyPr>
          <a:lstStyle/>
          <a:p>
            <a:r>
              <a:rPr lang="es-ES_tradnl" sz="1600" dirty="0">
                <a:latin typeface="Noto Sans" panose="020B0502040504020204" pitchFamily="34" charset="0"/>
                <a:ea typeface="Noto Sans" panose="020B0502040504020204" pitchFamily="34" charset="0"/>
                <a:cs typeface="Noto Sans" panose="020B0502040504020204" pitchFamily="34" charset="0"/>
              </a:rPr>
              <a:t>Prevenir esquemas de corrupción para que no se repliquen en la Administración Pública Federal.</a:t>
            </a:r>
          </a:p>
        </p:txBody>
      </p:sp>
      <p:sp>
        <p:nvSpPr>
          <p:cNvPr id="49" name="Elipse 48">
            <a:extLst>
              <a:ext uri="{FF2B5EF4-FFF2-40B4-BE49-F238E27FC236}">
                <a16:creationId xmlns:a16="http://schemas.microsoft.com/office/drawing/2014/main" id="{B7609AAF-8CE6-F854-D89C-31126A5C5FBA}"/>
              </a:ext>
            </a:extLst>
          </p:cNvPr>
          <p:cNvSpPr/>
          <p:nvPr/>
        </p:nvSpPr>
        <p:spPr>
          <a:xfrm>
            <a:off x="4256455" y="3926214"/>
            <a:ext cx="527332" cy="527332"/>
          </a:xfrm>
          <a:prstGeom prst="ellipse">
            <a:avLst/>
          </a:prstGeom>
          <a:solidFill>
            <a:srgbClr val="002F2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dirty="0">
                <a:latin typeface="Noto Sans" panose="020B0502040504020204" pitchFamily="34" charset="0"/>
                <a:ea typeface="Noto Sans" panose="020B0502040504020204" pitchFamily="34" charset="0"/>
                <a:cs typeface="Noto Sans" panose="020B0502040504020204" pitchFamily="34" charset="0"/>
              </a:rPr>
              <a:t>4</a:t>
            </a:r>
          </a:p>
        </p:txBody>
      </p:sp>
      <p:sp>
        <p:nvSpPr>
          <p:cNvPr id="50" name="CuadroTexto 49">
            <a:extLst>
              <a:ext uri="{FF2B5EF4-FFF2-40B4-BE49-F238E27FC236}">
                <a16:creationId xmlns:a16="http://schemas.microsoft.com/office/drawing/2014/main" id="{BD956BAA-1953-0286-8DAD-F834AC748CF2}"/>
              </a:ext>
            </a:extLst>
          </p:cNvPr>
          <p:cNvSpPr txBox="1"/>
          <p:nvPr/>
        </p:nvSpPr>
        <p:spPr>
          <a:xfrm>
            <a:off x="4834240" y="3998325"/>
            <a:ext cx="3553300" cy="707886"/>
          </a:xfrm>
          <a:prstGeom prst="rect">
            <a:avLst/>
          </a:prstGeom>
          <a:noFill/>
        </p:spPr>
        <p:txBody>
          <a:bodyPr wrap="square">
            <a:spAutoFit/>
          </a:bodyPr>
          <a:lstStyle/>
          <a:p>
            <a:r>
              <a:rPr lang="es-ES_tradnl" sz="2000" b="1" dirty="0">
                <a:solidFill>
                  <a:srgbClr val="002F2A"/>
                </a:solidFill>
                <a:latin typeface="Noto Sans" panose="020B0502040504020204" pitchFamily="34" charset="0"/>
                <a:ea typeface="Noto Sans" panose="020B0502040504020204" pitchFamily="34" charset="0"/>
                <a:cs typeface="Noto Sans" panose="020B0502040504020204" pitchFamily="34" charset="0"/>
              </a:rPr>
              <a:t>Secretaría Anticorrupción y Buen Gobierno</a:t>
            </a:r>
          </a:p>
        </p:txBody>
      </p:sp>
      <p:pic>
        <p:nvPicPr>
          <p:cNvPr id="52" name="Imagen 51">
            <a:extLst>
              <a:ext uri="{FF2B5EF4-FFF2-40B4-BE49-F238E27FC236}">
                <a16:creationId xmlns:a16="http://schemas.microsoft.com/office/drawing/2014/main" id="{6E448F38-70D3-5259-2954-47AEBB2EE31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45628" y="0"/>
            <a:ext cx="3656276" cy="6516756"/>
          </a:xfrm>
          <a:prstGeom prst="rect">
            <a:avLst/>
          </a:prstGeom>
        </p:spPr>
      </p:pic>
    </p:spTree>
    <p:extLst>
      <p:ext uri="{BB962C8B-B14F-4D97-AF65-F5344CB8AC3E}">
        <p14:creationId xmlns:p14="http://schemas.microsoft.com/office/powerpoint/2010/main" val="358892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055832-A2B4-EFE8-297F-BAD4F5CC831A}"/>
              </a:ext>
            </a:extLst>
          </p:cNvPr>
          <p:cNvSpPr>
            <a:spLocks noGrp="1"/>
          </p:cNvSpPr>
          <p:nvPr>
            <p:ph type="title"/>
          </p:nvPr>
        </p:nvSpPr>
        <p:spPr>
          <a:xfrm>
            <a:off x="1684733" y="1887537"/>
            <a:ext cx="8822533" cy="1325563"/>
          </a:xfrm>
        </p:spPr>
        <p:txBody>
          <a:bodyPr/>
          <a:lstStyle/>
          <a:p>
            <a:pPr algn="ctr"/>
            <a:r>
              <a:rPr lang="es-MX" sz="11500" b="0" dirty="0">
                <a:solidFill>
                  <a:srgbClr val="002F2A"/>
                </a:solidFill>
              </a:rPr>
              <a:t>ANEXOS</a:t>
            </a:r>
          </a:p>
        </p:txBody>
      </p:sp>
    </p:spTree>
    <p:extLst>
      <p:ext uri="{BB962C8B-B14F-4D97-AF65-F5344CB8AC3E}">
        <p14:creationId xmlns:p14="http://schemas.microsoft.com/office/powerpoint/2010/main" val="1340948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a:extLst>
              <a:ext uri="{FF2B5EF4-FFF2-40B4-BE49-F238E27FC236}">
                <a16:creationId xmlns:a16="http://schemas.microsoft.com/office/drawing/2014/main" id="{67B55CEF-1B52-2FE2-55FE-F3F9FDF96A87}"/>
              </a:ext>
            </a:extLst>
          </p:cNvPr>
          <p:cNvSpPr/>
          <p:nvPr/>
        </p:nvSpPr>
        <p:spPr>
          <a:xfrm flipV="1">
            <a:off x="7360218" y="-1"/>
            <a:ext cx="4831782" cy="6590371"/>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pic>
        <p:nvPicPr>
          <p:cNvPr id="13" name="Picture 2" descr="Puede ser una imagen de una o varias personas y texto">
            <a:extLst>
              <a:ext uri="{FF2B5EF4-FFF2-40B4-BE49-F238E27FC236}">
                <a16:creationId xmlns:a16="http://schemas.microsoft.com/office/drawing/2014/main" id="{422E0443-3F56-9537-A493-D193361063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719"/>
          <a:stretch/>
        </p:blipFill>
        <p:spPr bwMode="auto">
          <a:xfrm>
            <a:off x="1843012" y="4109826"/>
            <a:ext cx="3285894" cy="2286058"/>
          </a:xfrm>
          <a:prstGeom prst="rect">
            <a:avLst/>
          </a:prstGeom>
          <a:noFill/>
          <a:extLst>
            <a:ext uri="{909E8E84-426E-40DD-AFC4-6F175D3DCCD1}">
              <a14:hiddenFill xmlns:a14="http://schemas.microsoft.com/office/drawing/2010/main">
                <a:solidFill>
                  <a:srgbClr val="FFFFFF"/>
                </a:solidFill>
              </a14:hiddenFill>
            </a:ext>
          </a:extLst>
        </p:spPr>
      </p:pic>
      <p:sp>
        <p:nvSpPr>
          <p:cNvPr id="14" name="CuadroTexto 13">
            <a:extLst>
              <a:ext uri="{FF2B5EF4-FFF2-40B4-BE49-F238E27FC236}">
                <a16:creationId xmlns:a16="http://schemas.microsoft.com/office/drawing/2014/main" id="{3BCC83BA-BEB0-57A1-1517-7B3159B48D4C}"/>
              </a:ext>
            </a:extLst>
          </p:cNvPr>
          <p:cNvSpPr txBox="1"/>
          <p:nvPr/>
        </p:nvSpPr>
        <p:spPr>
          <a:xfrm>
            <a:off x="7836310" y="333375"/>
            <a:ext cx="4055653" cy="3026085"/>
          </a:xfrm>
          <a:prstGeom prst="rect">
            <a:avLst/>
          </a:prstGeom>
          <a:noFill/>
        </p:spPr>
        <p:txBody>
          <a:bodyPr wrap="square">
            <a:spAutoFit/>
          </a:bodyPr>
          <a:lstStyle/>
          <a:p>
            <a:pPr algn="ctr">
              <a:lnSpc>
                <a:spcPct val="120000"/>
              </a:lnSpc>
            </a:pPr>
            <a:r>
              <a:rPr lang="es-MX" sz="1600" dirty="0">
                <a:solidFill>
                  <a:schemeClr val="bg1"/>
                </a:solidFill>
                <a:latin typeface="Noto Sans" panose="020B0502040504020204" pitchFamily="34" charset="0"/>
                <a:ea typeface="Noto Sans" panose="020B0502040504020204" pitchFamily="34" charset="0"/>
                <a:cs typeface="Noto Sans" panose="020B0502040504020204" pitchFamily="34" charset="0"/>
              </a:rPr>
              <a:t>Cuatro décadas después Juan Carlos Padilla Aguilar  coincide en el partido SOMOS con exintegrantes del INE: Marco Antonio Baños, representante suplente del partido ante el INE; Edmundo Jacobo Molina, titular del Centro de Formación y Profesionalización Política; y Lorenzo Córdova, integrante de su Consejo Consultivo Ciudadano.</a:t>
            </a:r>
          </a:p>
        </p:txBody>
      </p:sp>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13</a:t>
            </a:fld>
            <a:endParaRPr lang="es-MX" dirty="0">
              <a:solidFill>
                <a:srgbClr val="002F2A"/>
              </a:solidFill>
            </a:endParaRPr>
          </a:p>
        </p:txBody>
      </p:sp>
      <p:pic>
        <p:nvPicPr>
          <p:cNvPr id="4" name="Gráfico 3" descr="Flecha curva en el sentido contrario a las agujas del reloj">
            <a:hlinkClick r:id="rId3" action="ppaction://hlinksldjump"/>
            <a:extLst>
              <a:ext uri="{FF2B5EF4-FFF2-40B4-BE49-F238E27FC236}">
                <a16:creationId xmlns:a16="http://schemas.microsoft.com/office/drawing/2014/main" id="{A3E8A172-A039-F6EF-153D-EF692B55D7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321044" y="5391107"/>
            <a:ext cx="914400" cy="914400"/>
          </a:xfrm>
          <a:prstGeom prst="rect">
            <a:avLst/>
          </a:prstGeom>
        </p:spPr>
      </p:pic>
      <p:sp>
        <p:nvSpPr>
          <p:cNvPr id="7" name="CuadroTexto 6">
            <a:extLst>
              <a:ext uri="{FF2B5EF4-FFF2-40B4-BE49-F238E27FC236}">
                <a16:creationId xmlns:a16="http://schemas.microsoft.com/office/drawing/2014/main" id="{77A35D0F-554C-BCD2-EEE4-E4AE0992EFC2}"/>
              </a:ext>
            </a:extLst>
          </p:cNvPr>
          <p:cNvSpPr txBox="1"/>
          <p:nvPr/>
        </p:nvSpPr>
        <p:spPr>
          <a:xfrm>
            <a:off x="193674" y="354952"/>
            <a:ext cx="7111547" cy="2970044"/>
          </a:xfrm>
          <a:prstGeom prst="rect">
            <a:avLst/>
          </a:prstGeom>
          <a:noFill/>
        </p:spPr>
        <p:txBody>
          <a:bodyPr wrap="square">
            <a:spAutoFit/>
          </a:bodyPr>
          <a:lstStyle/>
          <a:p>
            <a:pPr marL="285750" indent="-285750">
              <a:buFont typeface="Arial" panose="020B0604020202020204" pitchFamily="34" charset="0"/>
              <a:buChar char="•"/>
            </a:pPr>
            <a:r>
              <a:rPr lang="es-MX" sz="1700" dirty="0">
                <a:latin typeface="Noto Sans" panose="020B0502040504020204" pitchFamily="34" charset="0"/>
                <a:ea typeface="Noto Sans" panose="020B0502040504020204" pitchFamily="34" charset="0"/>
                <a:cs typeface="Noto Sans" panose="020B0502040504020204" pitchFamily="34" charset="0"/>
              </a:rPr>
              <a:t>Juan Carlos Padilla Aguilar fue nombrado en 1989, Secretario de Desarrollo Urbano y Obras Públicas en el Estado de México, con el gobernador Ignacio Pichardo Pagaza (1989-1993).</a:t>
            </a:r>
          </a:p>
          <a:p>
            <a:endParaRPr lang="es-MX" sz="1700"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s-MX" sz="1700" dirty="0">
                <a:latin typeface="Noto Sans" panose="020B0502040504020204" pitchFamily="34" charset="0"/>
                <a:ea typeface="Noto Sans" panose="020B0502040504020204" pitchFamily="34" charset="0"/>
                <a:cs typeface="Noto Sans" panose="020B0502040504020204" pitchFamily="34" charset="0"/>
              </a:rPr>
              <a:t>En abril de 2017, Miguel Ángel Osorio Chong, titular de SEGOB, lo nombra Delegado Regional de la Secretaría en seis estados de la República (Ags, Col, Jal, Mich, Qro y Zac).</a:t>
            </a:r>
          </a:p>
          <a:p>
            <a:pPr marL="285750" indent="-285750">
              <a:buFont typeface="Arial" panose="020B0604020202020204" pitchFamily="34" charset="0"/>
              <a:buChar char="•"/>
            </a:pPr>
            <a:endParaRPr lang="es-MX" sz="1700" dirty="0">
              <a:latin typeface="Noto Sans" panose="020B0502040504020204" pitchFamily="34" charset="0"/>
              <a:ea typeface="Noto Sans" panose="020B0502040504020204" pitchFamily="34" charset="0"/>
              <a:cs typeface="Noto Sans" panose="020B0502040504020204" pitchFamily="34" charset="0"/>
            </a:endParaRPr>
          </a:p>
          <a:p>
            <a:pPr marL="285750" indent="-285750">
              <a:buFont typeface="Arial" panose="020B0604020202020204" pitchFamily="34" charset="0"/>
              <a:buChar char="•"/>
            </a:pPr>
            <a:r>
              <a:rPr lang="es-MX" sz="1700" dirty="0">
                <a:latin typeface="Noto Sans" panose="020B0502040504020204" pitchFamily="34" charset="0"/>
                <a:ea typeface="Noto Sans" panose="020B0502040504020204" pitchFamily="34" charset="0"/>
                <a:cs typeface="Noto Sans" panose="020B0502040504020204" pitchFamily="34" charset="0"/>
              </a:rPr>
              <a:t>Desde el año 2022 encabezó en el Estado de México el Frente Cívico Nacional, integrado, entre otros, por  Guadalupe Acosta Naranjo y Emilio Álvarez Icaza.</a:t>
            </a:r>
          </a:p>
        </p:txBody>
      </p:sp>
      <p:sp>
        <p:nvSpPr>
          <p:cNvPr id="15" name="Rectángulo 14">
            <a:extLst>
              <a:ext uri="{FF2B5EF4-FFF2-40B4-BE49-F238E27FC236}">
                <a16:creationId xmlns:a16="http://schemas.microsoft.com/office/drawing/2014/main" id="{F7511C0B-B6E7-40AA-81A8-5A508BA46ACE}"/>
              </a:ext>
            </a:extLst>
          </p:cNvPr>
          <p:cNvSpPr/>
          <p:nvPr/>
        </p:nvSpPr>
        <p:spPr>
          <a:xfrm>
            <a:off x="3165988" y="4370688"/>
            <a:ext cx="443298" cy="1710506"/>
          </a:xfrm>
          <a:prstGeom prst="rect">
            <a:avLst/>
          </a:prstGeom>
          <a:noFill/>
          <a:ln w="28575">
            <a:solidFill>
              <a:srgbClr val="FF000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Tree>
    <p:extLst>
      <p:ext uri="{BB962C8B-B14F-4D97-AF65-F5344CB8AC3E}">
        <p14:creationId xmlns:p14="http://schemas.microsoft.com/office/powerpoint/2010/main" val="1406344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14</a:t>
            </a:fld>
            <a:endParaRPr lang="es-MX" dirty="0">
              <a:solidFill>
                <a:srgbClr val="002F2A"/>
              </a:solidFill>
            </a:endParaRPr>
          </a:p>
        </p:txBody>
      </p:sp>
      <p:sp>
        <p:nvSpPr>
          <p:cNvPr id="7" name="CuadroTexto 6">
            <a:extLst>
              <a:ext uri="{FF2B5EF4-FFF2-40B4-BE49-F238E27FC236}">
                <a16:creationId xmlns:a16="http://schemas.microsoft.com/office/drawing/2014/main" id="{583C2211-A05F-22A8-775C-377A3C013E39}"/>
              </a:ext>
            </a:extLst>
          </p:cNvPr>
          <p:cNvSpPr txBox="1"/>
          <p:nvPr/>
        </p:nvSpPr>
        <p:spPr>
          <a:xfrm>
            <a:off x="828675" y="1282260"/>
            <a:ext cx="6096000" cy="4618508"/>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s-ES_tradnl" dirty="0">
                <a:latin typeface="Noto Sans" panose="020B0502040504020204" pitchFamily="34" charset="0"/>
                <a:ea typeface="Noto Sans" panose="020B0502040504020204" pitchFamily="34" charset="0"/>
                <a:cs typeface="Noto Sans" panose="020B0502040504020204" pitchFamily="34" charset="0"/>
              </a:rPr>
              <a:t>Lorenzo Córdova </a:t>
            </a:r>
            <a:r>
              <a:rPr lang="es-ES_tradnl" dirty="0" err="1">
                <a:latin typeface="Noto Sans" panose="020B0502040504020204" pitchFamily="34" charset="0"/>
                <a:ea typeface="Noto Sans" panose="020B0502040504020204" pitchFamily="34" charset="0"/>
                <a:cs typeface="Noto Sans" panose="020B0502040504020204" pitchFamily="34" charset="0"/>
              </a:rPr>
              <a:t>Vianello</a:t>
            </a:r>
            <a:r>
              <a:rPr lang="es-ES_tradnl" dirty="0">
                <a:latin typeface="Noto Sans" panose="020B0502040504020204" pitchFamily="34" charset="0"/>
                <a:ea typeface="Noto Sans" panose="020B0502040504020204" pitchFamily="34" charset="0"/>
                <a:cs typeface="Noto Sans" panose="020B0502040504020204" pitchFamily="34" charset="0"/>
              </a:rPr>
              <a:t> (presidente)</a:t>
            </a:r>
          </a:p>
          <a:p>
            <a:pPr marL="285750" indent="-285750">
              <a:lnSpc>
                <a:spcPct val="150000"/>
              </a:lnSpc>
              <a:buFont typeface="Arial" panose="020B0604020202020204" pitchFamily="34" charset="0"/>
              <a:buChar char="•"/>
            </a:pPr>
            <a:r>
              <a:rPr lang="es-ES_tradnl" dirty="0">
                <a:latin typeface="Noto Sans" panose="020B0502040504020204" pitchFamily="34" charset="0"/>
                <a:ea typeface="Noto Sans" panose="020B0502040504020204" pitchFamily="34" charset="0"/>
                <a:cs typeface="Noto Sans" panose="020B0502040504020204" pitchFamily="34" charset="0"/>
              </a:rPr>
              <a:t>Ciro Murayama Rendón</a:t>
            </a:r>
          </a:p>
          <a:p>
            <a:pPr marL="285750" indent="-285750">
              <a:lnSpc>
                <a:spcPct val="150000"/>
              </a:lnSpc>
              <a:buFont typeface="Arial" panose="020B0604020202020204" pitchFamily="34" charset="0"/>
              <a:buChar char="•"/>
            </a:pPr>
            <a:r>
              <a:rPr lang="es-ES_tradnl" dirty="0">
                <a:latin typeface="Noto Sans" panose="020B0502040504020204" pitchFamily="34" charset="0"/>
                <a:ea typeface="Noto Sans" panose="020B0502040504020204" pitchFamily="34" charset="0"/>
                <a:cs typeface="Noto Sans" panose="020B0502040504020204" pitchFamily="34" charset="0"/>
              </a:rPr>
              <a:t>Marco Antonio Baños Martínez</a:t>
            </a:r>
          </a:p>
          <a:p>
            <a:pPr marL="285750" indent="-285750">
              <a:lnSpc>
                <a:spcPct val="150000"/>
              </a:lnSpc>
              <a:buFont typeface="Arial" panose="020B0604020202020204" pitchFamily="34" charset="0"/>
              <a:buChar char="•"/>
            </a:pPr>
            <a:r>
              <a:rPr lang="es-ES_tradnl" dirty="0">
                <a:latin typeface="Noto Sans" panose="020B0502040504020204" pitchFamily="34" charset="0"/>
                <a:ea typeface="Noto Sans" panose="020B0502040504020204" pitchFamily="34" charset="0"/>
                <a:cs typeface="Noto Sans" panose="020B0502040504020204" pitchFamily="34" charset="0"/>
              </a:rPr>
              <a:t>Enrique Andrade González</a:t>
            </a:r>
          </a:p>
          <a:p>
            <a:pPr marL="285750" indent="-285750">
              <a:lnSpc>
                <a:spcPct val="150000"/>
              </a:lnSpc>
              <a:buFont typeface="Arial" panose="020B0604020202020204" pitchFamily="34" charset="0"/>
              <a:buChar char="•"/>
            </a:pPr>
            <a:r>
              <a:rPr lang="es-ES_tradnl" dirty="0">
                <a:latin typeface="Noto Sans" panose="020B0502040504020204" pitchFamily="34" charset="0"/>
                <a:ea typeface="Noto Sans" panose="020B0502040504020204" pitchFamily="34" charset="0"/>
                <a:cs typeface="Noto Sans" panose="020B0502040504020204" pitchFamily="34" charset="0"/>
              </a:rPr>
              <a:t>Adriana Margarita Favela Herrera</a:t>
            </a:r>
          </a:p>
          <a:p>
            <a:pPr marL="285750" indent="-285750">
              <a:lnSpc>
                <a:spcPct val="150000"/>
              </a:lnSpc>
              <a:buFont typeface="Arial" panose="020B0604020202020204" pitchFamily="34" charset="0"/>
              <a:buChar char="•"/>
            </a:pPr>
            <a:r>
              <a:rPr lang="es-ES_tradnl" dirty="0">
                <a:latin typeface="Noto Sans" panose="020B0502040504020204" pitchFamily="34" charset="0"/>
                <a:ea typeface="Noto Sans" panose="020B0502040504020204" pitchFamily="34" charset="0"/>
                <a:cs typeface="Noto Sans" panose="020B0502040504020204" pitchFamily="34" charset="0"/>
              </a:rPr>
              <a:t>Beatriz Eugenia Galindo Centeno</a:t>
            </a:r>
          </a:p>
          <a:p>
            <a:pPr marL="285750" indent="-285750">
              <a:lnSpc>
                <a:spcPct val="150000"/>
              </a:lnSpc>
              <a:buFont typeface="Arial" panose="020B0604020202020204" pitchFamily="34" charset="0"/>
              <a:buChar char="•"/>
            </a:pPr>
            <a:r>
              <a:rPr lang="es-ES_tradnl" dirty="0">
                <a:latin typeface="Noto Sans" panose="020B0502040504020204" pitchFamily="34" charset="0"/>
                <a:ea typeface="Noto Sans" panose="020B0502040504020204" pitchFamily="34" charset="0"/>
                <a:cs typeface="Noto Sans" panose="020B0502040504020204" pitchFamily="34" charset="0"/>
              </a:rPr>
              <a:t>Benito Nacif Hernández</a:t>
            </a:r>
          </a:p>
          <a:p>
            <a:pPr marL="285750" indent="-285750">
              <a:lnSpc>
                <a:spcPct val="150000"/>
              </a:lnSpc>
              <a:buFont typeface="Arial" panose="020B0604020202020204" pitchFamily="34" charset="0"/>
              <a:buChar char="•"/>
            </a:pPr>
            <a:r>
              <a:rPr lang="es-ES_tradnl" dirty="0">
                <a:latin typeface="Noto Sans" panose="020B0502040504020204" pitchFamily="34" charset="0"/>
                <a:ea typeface="Noto Sans" panose="020B0502040504020204" pitchFamily="34" charset="0"/>
                <a:cs typeface="Noto Sans" panose="020B0502040504020204" pitchFamily="34" charset="0"/>
              </a:rPr>
              <a:t>José Roberto Ruiz Saldaña </a:t>
            </a:r>
          </a:p>
          <a:p>
            <a:pPr marL="285750" indent="-285750">
              <a:lnSpc>
                <a:spcPct val="150000"/>
              </a:lnSpc>
              <a:buFont typeface="Arial" panose="020B0604020202020204" pitchFamily="34" charset="0"/>
              <a:buChar char="•"/>
            </a:pPr>
            <a:r>
              <a:rPr lang="es-ES_tradnl" dirty="0">
                <a:latin typeface="Noto Sans" panose="020B0502040504020204" pitchFamily="34" charset="0"/>
                <a:ea typeface="Noto Sans" panose="020B0502040504020204" pitchFamily="34" charset="0"/>
                <a:cs typeface="Noto Sans" panose="020B0502040504020204" pitchFamily="34" charset="0"/>
              </a:rPr>
              <a:t>Alejandra Pamela San Martín </a:t>
            </a:r>
            <a:r>
              <a:rPr lang="es-ES_tradnl" dirty="0" err="1">
                <a:latin typeface="Noto Sans" panose="020B0502040504020204" pitchFamily="34" charset="0"/>
                <a:ea typeface="Noto Sans" panose="020B0502040504020204" pitchFamily="34" charset="0"/>
                <a:cs typeface="Noto Sans" panose="020B0502040504020204" pitchFamily="34" charset="0"/>
              </a:rPr>
              <a:t>Rios</a:t>
            </a:r>
            <a:r>
              <a:rPr lang="es-ES_tradnl" dirty="0">
                <a:latin typeface="Noto Sans" panose="020B0502040504020204" pitchFamily="34" charset="0"/>
                <a:ea typeface="Noto Sans" panose="020B0502040504020204" pitchFamily="34" charset="0"/>
                <a:cs typeface="Noto Sans" panose="020B0502040504020204" pitchFamily="34" charset="0"/>
              </a:rPr>
              <a:t> y Valles</a:t>
            </a:r>
          </a:p>
          <a:p>
            <a:pPr marL="285750" indent="-285750">
              <a:lnSpc>
                <a:spcPct val="150000"/>
              </a:lnSpc>
              <a:buFont typeface="Arial" panose="020B0604020202020204" pitchFamily="34" charset="0"/>
              <a:buChar char="•"/>
            </a:pPr>
            <a:r>
              <a:rPr lang="es-ES_tradnl" dirty="0">
                <a:latin typeface="Noto Sans" panose="020B0502040504020204" pitchFamily="34" charset="0"/>
                <a:ea typeface="Noto Sans" panose="020B0502040504020204" pitchFamily="34" charset="0"/>
                <a:cs typeface="Noto Sans" panose="020B0502040504020204" pitchFamily="34" charset="0"/>
              </a:rPr>
              <a:t>Arturo Sánchez Gutiérrez</a:t>
            </a:r>
          </a:p>
          <a:p>
            <a:pPr marL="285750" indent="-285750">
              <a:lnSpc>
                <a:spcPct val="150000"/>
              </a:lnSpc>
              <a:buFont typeface="Arial" panose="020B0604020202020204" pitchFamily="34" charset="0"/>
              <a:buChar char="•"/>
            </a:pPr>
            <a:r>
              <a:rPr lang="es-ES_tradnl" dirty="0">
                <a:latin typeface="Noto Sans" panose="020B0502040504020204" pitchFamily="34" charset="0"/>
                <a:ea typeface="Noto Sans" panose="020B0502040504020204" pitchFamily="34" charset="0"/>
                <a:cs typeface="Noto Sans" panose="020B0502040504020204" pitchFamily="34" charset="0"/>
              </a:rPr>
              <a:t>Javier Santiago Castillo</a:t>
            </a:r>
          </a:p>
        </p:txBody>
      </p:sp>
      <p:sp>
        <p:nvSpPr>
          <p:cNvPr id="3" name="Rectángulo 2">
            <a:extLst>
              <a:ext uri="{FF2B5EF4-FFF2-40B4-BE49-F238E27FC236}">
                <a16:creationId xmlns:a16="http://schemas.microsoft.com/office/drawing/2014/main" id="{65928808-880D-0A01-D1F4-C4238805FDD3}"/>
              </a:ext>
            </a:extLst>
          </p:cNvPr>
          <p:cNvSpPr/>
          <p:nvPr/>
        </p:nvSpPr>
        <p:spPr>
          <a:xfrm>
            <a:off x="1" y="207739"/>
            <a:ext cx="8472488" cy="684212"/>
          </a:xfrm>
          <a:prstGeom prst="rect">
            <a:avLst/>
          </a:prstGeom>
          <a:solidFill>
            <a:srgbClr val="002F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4" name="CuadroTexto 3">
            <a:extLst>
              <a:ext uri="{FF2B5EF4-FFF2-40B4-BE49-F238E27FC236}">
                <a16:creationId xmlns:a16="http://schemas.microsoft.com/office/drawing/2014/main" id="{DBC4124A-0185-05DC-B543-5FA82768230E}"/>
              </a:ext>
            </a:extLst>
          </p:cNvPr>
          <p:cNvSpPr txBox="1"/>
          <p:nvPr/>
        </p:nvSpPr>
        <p:spPr>
          <a:xfrm>
            <a:off x="331178" y="285271"/>
            <a:ext cx="10628923" cy="463525"/>
          </a:xfrm>
          <a:prstGeom prst="rect">
            <a:avLst/>
          </a:prstGeom>
          <a:noFill/>
        </p:spPr>
        <p:txBody>
          <a:bodyPr wrap="square">
            <a:spAutoFit/>
          </a:bodyPr>
          <a:lstStyle/>
          <a:p>
            <a:pPr>
              <a:lnSpc>
                <a:spcPct val="150000"/>
              </a:lnSpc>
            </a:pPr>
            <a:r>
              <a:rPr lang="es-ES_tradnl" b="1" dirty="0">
                <a:solidFill>
                  <a:schemeClr val="bg1"/>
                </a:solidFill>
                <a:latin typeface="Noto Sans" panose="020B0502040504020204" pitchFamily="34" charset="0"/>
                <a:ea typeface="Noto Sans" panose="020B0502040504020204" pitchFamily="34" charset="0"/>
                <a:cs typeface="Noto Sans" panose="020B0502040504020204" pitchFamily="34" charset="0"/>
              </a:rPr>
              <a:t>Consejo General del INE que designó por primera vez a los 32 </a:t>
            </a:r>
            <a:r>
              <a:rPr lang="es-ES_tradnl" b="1" dirty="0" err="1">
                <a:solidFill>
                  <a:schemeClr val="bg1"/>
                </a:solidFill>
                <a:latin typeface="Noto Sans" panose="020B0502040504020204" pitchFamily="34" charset="0"/>
                <a:ea typeface="Noto Sans" panose="020B0502040504020204" pitchFamily="34" charset="0"/>
                <a:cs typeface="Noto Sans" panose="020B0502040504020204" pitchFamily="34" charset="0"/>
              </a:rPr>
              <a:t>OPLE´s</a:t>
            </a:r>
            <a:endParaRPr lang="es-ES_tradnl" b="1"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5" name="Gráfico 4" descr="Flecha curva en el sentido contrario a las agujas del reloj">
            <a:hlinkClick r:id="rId2" action="ppaction://hlinksldjump"/>
            <a:extLst>
              <a:ext uri="{FF2B5EF4-FFF2-40B4-BE49-F238E27FC236}">
                <a16:creationId xmlns:a16="http://schemas.microsoft.com/office/drawing/2014/main" id="{8F48ED81-6720-A1A6-1677-119B81F0A50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0101" y="307975"/>
            <a:ext cx="914400" cy="914400"/>
          </a:xfrm>
          <a:prstGeom prst="rect">
            <a:avLst/>
          </a:prstGeom>
        </p:spPr>
      </p:pic>
    </p:spTree>
    <p:extLst>
      <p:ext uri="{BB962C8B-B14F-4D97-AF65-F5344CB8AC3E}">
        <p14:creationId xmlns:p14="http://schemas.microsoft.com/office/powerpoint/2010/main" val="3251818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15</a:t>
            </a:fld>
            <a:endParaRPr lang="es-MX" dirty="0">
              <a:solidFill>
                <a:srgbClr val="002F2A"/>
              </a:solidFill>
            </a:endParaRPr>
          </a:p>
        </p:txBody>
      </p:sp>
      <p:graphicFrame>
        <p:nvGraphicFramePr>
          <p:cNvPr id="14" name="Tabla 13">
            <a:extLst>
              <a:ext uri="{FF2B5EF4-FFF2-40B4-BE49-F238E27FC236}">
                <a16:creationId xmlns:a16="http://schemas.microsoft.com/office/drawing/2014/main" id="{F1BDC295-3AB3-E4C6-DF6F-9432973F2400}"/>
              </a:ext>
            </a:extLst>
          </p:cNvPr>
          <p:cNvGraphicFramePr>
            <a:graphicFrameLocks noGrp="1"/>
          </p:cNvGraphicFramePr>
          <p:nvPr>
            <p:extLst>
              <p:ext uri="{D42A27DB-BD31-4B8C-83A1-F6EECF244321}">
                <p14:modId xmlns:p14="http://schemas.microsoft.com/office/powerpoint/2010/main" val="944800655"/>
              </p:ext>
            </p:extLst>
          </p:nvPr>
        </p:nvGraphicFramePr>
        <p:xfrm>
          <a:off x="379619" y="325204"/>
          <a:ext cx="11026384" cy="5850144"/>
        </p:xfrm>
        <a:graphic>
          <a:graphicData uri="http://schemas.openxmlformats.org/drawingml/2006/table">
            <a:tbl>
              <a:tblPr firstRow="1" firstCol="1" bandRow="1">
                <a:tableStyleId>{F5AB1C69-6EDB-4FF4-983F-18BD219EF322}</a:tableStyleId>
              </a:tblPr>
              <a:tblGrid>
                <a:gridCol w="414173">
                  <a:extLst>
                    <a:ext uri="{9D8B030D-6E8A-4147-A177-3AD203B41FA5}">
                      <a16:colId xmlns:a16="http://schemas.microsoft.com/office/drawing/2014/main" val="2038250815"/>
                    </a:ext>
                  </a:extLst>
                </a:gridCol>
                <a:gridCol w="1487651">
                  <a:extLst>
                    <a:ext uri="{9D8B030D-6E8A-4147-A177-3AD203B41FA5}">
                      <a16:colId xmlns:a16="http://schemas.microsoft.com/office/drawing/2014/main" val="1236737752"/>
                    </a:ext>
                  </a:extLst>
                </a:gridCol>
                <a:gridCol w="2055418">
                  <a:extLst>
                    <a:ext uri="{9D8B030D-6E8A-4147-A177-3AD203B41FA5}">
                      <a16:colId xmlns:a16="http://schemas.microsoft.com/office/drawing/2014/main" val="3100466679"/>
                    </a:ext>
                  </a:extLst>
                </a:gridCol>
                <a:gridCol w="1214565">
                  <a:extLst>
                    <a:ext uri="{9D8B030D-6E8A-4147-A177-3AD203B41FA5}">
                      <a16:colId xmlns:a16="http://schemas.microsoft.com/office/drawing/2014/main" val="1777116181"/>
                    </a:ext>
                  </a:extLst>
                </a:gridCol>
                <a:gridCol w="5854577">
                  <a:extLst>
                    <a:ext uri="{9D8B030D-6E8A-4147-A177-3AD203B41FA5}">
                      <a16:colId xmlns:a16="http://schemas.microsoft.com/office/drawing/2014/main" val="3810539850"/>
                    </a:ext>
                  </a:extLst>
                </a:gridCol>
              </a:tblGrid>
              <a:tr h="710998">
                <a:tc>
                  <a:txBody>
                    <a:bodyPr/>
                    <a:lstStyle/>
                    <a:p>
                      <a:pPr algn="l">
                        <a:lnSpc>
                          <a:spcPct val="115000"/>
                        </a:lnSpc>
                        <a:spcAft>
                          <a:spcPts val="300"/>
                        </a:spcAft>
                      </a:pPr>
                      <a:r>
                        <a:rPr lang="en-US"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N.º</a:t>
                      </a:r>
                      <a:endPar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n-US"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OPLE</a:t>
                      </a:r>
                      <a:endPar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s-MX" sz="16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Acuerdo y fecha de aprobación</a:t>
                      </a:r>
                    </a:p>
                  </a:txBody>
                  <a:tcPr marL="31951" marR="31951" marT="0" marB="0" anchor="ctr"/>
                </a:tc>
                <a:tc>
                  <a:txBody>
                    <a:bodyPr/>
                    <a:lstStyle/>
                    <a:p>
                      <a:pPr algn="l">
                        <a:lnSpc>
                          <a:spcPct val="115000"/>
                        </a:lnSpc>
                        <a:spcAft>
                          <a:spcPts val="300"/>
                        </a:spcAft>
                      </a:pPr>
                      <a:r>
                        <a:rPr lang="en-US" sz="16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Inicio de funciones*</a:t>
                      </a:r>
                      <a:endParaRPr lang="es-MX" sz="16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Sentido de la votación</a:t>
                      </a:r>
                    </a:p>
                  </a:txBody>
                  <a:tcPr marL="13313" marR="13313" marT="13313" marB="13313" anchor="ctr"/>
                </a:tc>
                <a:extLst>
                  <a:ext uri="{0D108BD9-81ED-4DB2-BD59-A6C34878D82A}">
                    <a16:rowId xmlns:a16="http://schemas.microsoft.com/office/drawing/2014/main" val="76578787"/>
                  </a:ext>
                </a:extLst>
              </a:tr>
              <a:tr h="497165">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1</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Baja California Sur</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2493942832"/>
                  </a:ext>
                </a:extLst>
              </a:tr>
              <a:tr h="1181200">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2</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Campeche</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10 a favor y 1 en contra: Pamela San Martín </a:t>
                      </a:r>
                    </a:p>
                  </a:txBody>
                  <a:tcPr marL="28575" marR="28575" marT="28575" marB="28575" anchor="ctr"/>
                </a:tc>
                <a:extLst>
                  <a:ext uri="{0D108BD9-81ED-4DB2-BD59-A6C34878D82A}">
                    <a16:rowId xmlns:a16="http://schemas.microsoft.com/office/drawing/2014/main" val="1880689330"/>
                  </a:ext>
                </a:extLst>
              </a:tr>
              <a:tr h="497165">
                <a:tc>
                  <a:txBody>
                    <a:bodyPr/>
                    <a:lstStyle/>
                    <a:p>
                      <a:pPr marL="0" algn="l" defTabSz="914377" rtl="0" eaLnBrk="1" latinLnBrk="0" hangingPunct="1">
                        <a:lnSpc>
                          <a:spcPct val="102000"/>
                        </a:lnSpc>
                        <a:spcAft>
                          <a:spcPts val="100"/>
                        </a:spcAft>
                      </a:pPr>
                      <a:r>
                        <a:rPr lang="en-US" sz="1000" b="1" kern="1200">
                          <a:solidFill>
                            <a:schemeClr val="lt1"/>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000" b="1" kern="120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Chiapas</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indent="-457200" algn="l" defTabSz="914377" rtl="0" eaLnBrk="1" latinLnBrk="0" hangingPunct="1">
                        <a:lnSpc>
                          <a:spcPct val="102000"/>
                        </a:lnSpc>
                        <a:spcAft>
                          <a:spcPts val="100"/>
                        </a:spcAft>
                      </a:pPr>
                      <a:r>
                        <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1145570991"/>
                  </a:ext>
                </a:extLst>
              </a:tr>
              <a:tr h="880409">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4</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Ciudad de México (entonces Distrito Federal)</a:t>
                      </a: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2806004017"/>
                  </a:ext>
                </a:extLst>
              </a:tr>
              <a:tr h="1192072">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5</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Colima</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3619765515"/>
                  </a:ext>
                </a:extLst>
              </a:tr>
              <a:tr h="808613">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6</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Estado de México</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10 a favor y 1 en contra: Pamela San Martín</a:t>
                      </a:r>
                    </a:p>
                  </a:txBody>
                  <a:tcPr marL="28575" marR="28575" marT="28575" marB="28575" anchor="ctr"/>
                </a:tc>
                <a:extLst>
                  <a:ext uri="{0D108BD9-81ED-4DB2-BD59-A6C34878D82A}">
                    <a16:rowId xmlns:a16="http://schemas.microsoft.com/office/drawing/2014/main" val="3319311382"/>
                  </a:ext>
                </a:extLst>
              </a:tr>
            </a:tbl>
          </a:graphicData>
        </a:graphic>
      </p:graphicFrame>
      <p:pic>
        <p:nvPicPr>
          <p:cNvPr id="3" name="Gráfico 2" descr="Flecha curva en el sentido contrario a las agujas del reloj">
            <a:hlinkClick r:id="rId3" action="ppaction://hlinksldjump"/>
            <a:extLst>
              <a:ext uri="{FF2B5EF4-FFF2-40B4-BE49-F238E27FC236}">
                <a16:creationId xmlns:a16="http://schemas.microsoft.com/office/drawing/2014/main" id="{1E21EE63-1AB8-5882-421B-DAAA3BD1ACB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06002" y="5810293"/>
            <a:ext cx="666707" cy="666707"/>
          </a:xfrm>
          <a:prstGeom prst="rect">
            <a:avLst/>
          </a:prstGeom>
        </p:spPr>
      </p:pic>
    </p:spTree>
    <p:extLst>
      <p:ext uri="{BB962C8B-B14F-4D97-AF65-F5344CB8AC3E}">
        <p14:creationId xmlns:p14="http://schemas.microsoft.com/office/powerpoint/2010/main" val="19376749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16</a:t>
            </a:fld>
            <a:endParaRPr lang="es-MX" dirty="0">
              <a:solidFill>
                <a:srgbClr val="002F2A"/>
              </a:solidFill>
            </a:endParaRPr>
          </a:p>
        </p:txBody>
      </p:sp>
      <p:graphicFrame>
        <p:nvGraphicFramePr>
          <p:cNvPr id="14" name="Tabla 13">
            <a:extLst>
              <a:ext uri="{FF2B5EF4-FFF2-40B4-BE49-F238E27FC236}">
                <a16:creationId xmlns:a16="http://schemas.microsoft.com/office/drawing/2014/main" id="{F1BDC295-3AB3-E4C6-DF6F-9432973F2400}"/>
              </a:ext>
            </a:extLst>
          </p:cNvPr>
          <p:cNvGraphicFramePr>
            <a:graphicFrameLocks noGrp="1"/>
          </p:cNvGraphicFramePr>
          <p:nvPr>
            <p:extLst>
              <p:ext uri="{D42A27DB-BD31-4B8C-83A1-F6EECF244321}">
                <p14:modId xmlns:p14="http://schemas.microsoft.com/office/powerpoint/2010/main" val="3714533397"/>
              </p:ext>
            </p:extLst>
          </p:nvPr>
        </p:nvGraphicFramePr>
        <p:xfrm>
          <a:off x="379619" y="325204"/>
          <a:ext cx="11026384" cy="5811390"/>
        </p:xfrm>
        <a:graphic>
          <a:graphicData uri="http://schemas.openxmlformats.org/drawingml/2006/table">
            <a:tbl>
              <a:tblPr firstRow="1" firstCol="1" bandRow="1">
                <a:tableStyleId>{F5AB1C69-6EDB-4FF4-983F-18BD219EF322}</a:tableStyleId>
              </a:tblPr>
              <a:tblGrid>
                <a:gridCol w="414173">
                  <a:extLst>
                    <a:ext uri="{9D8B030D-6E8A-4147-A177-3AD203B41FA5}">
                      <a16:colId xmlns:a16="http://schemas.microsoft.com/office/drawing/2014/main" val="2038250815"/>
                    </a:ext>
                  </a:extLst>
                </a:gridCol>
                <a:gridCol w="1487651">
                  <a:extLst>
                    <a:ext uri="{9D8B030D-6E8A-4147-A177-3AD203B41FA5}">
                      <a16:colId xmlns:a16="http://schemas.microsoft.com/office/drawing/2014/main" val="1236737752"/>
                    </a:ext>
                  </a:extLst>
                </a:gridCol>
                <a:gridCol w="2055418">
                  <a:extLst>
                    <a:ext uri="{9D8B030D-6E8A-4147-A177-3AD203B41FA5}">
                      <a16:colId xmlns:a16="http://schemas.microsoft.com/office/drawing/2014/main" val="3100466679"/>
                    </a:ext>
                  </a:extLst>
                </a:gridCol>
                <a:gridCol w="1214565">
                  <a:extLst>
                    <a:ext uri="{9D8B030D-6E8A-4147-A177-3AD203B41FA5}">
                      <a16:colId xmlns:a16="http://schemas.microsoft.com/office/drawing/2014/main" val="1777116181"/>
                    </a:ext>
                  </a:extLst>
                </a:gridCol>
                <a:gridCol w="5854577">
                  <a:extLst>
                    <a:ext uri="{9D8B030D-6E8A-4147-A177-3AD203B41FA5}">
                      <a16:colId xmlns:a16="http://schemas.microsoft.com/office/drawing/2014/main" val="3810539850"/>
                    </a:ext>
                  </a:extLst>
                </a:gridCol>
              </a:tblGrid>
              <a:tr h="710998">
                <a:tc>
                  <a:txBody>
                    <a:bodyPr/>
                    <a:lstStyle/>
                    <a:p>
                      <a:pPr algn="l">
                        <a:lnSpc>
                          <a:spcPct val="115000"/>
                        </a:lnSpc>
                        <a:spcAft>
                          <a:spcPts val="300"/>
                        </a:spcAft>
                      </a:pPr>
                      <a:r>
                        <a:rPr lang="en-US"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N.º</a:t>
                      </a:r>
                      <a:endPar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n-US"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OPLE</a:t>
                      </a:r>
                      <a:endPar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s-MX" sz="16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Acuerdo y fecha de aprobación</a:t>
                      </a:r>
                    </a:p>
                  </a:txBody>
                  <a:tcPr marL="31951" marR="31951" marT="0" marB="0" anchor="ctr"/>
                </a:tc>
                <a:tc>
                  <a:txBody>
                    <a:bodyPr/>
                    <a:lstStyle/>
                    <a:p>
                      <a:pPr algn="l">
                        <a:lnSpc>
                          <a:spcPct val="115000"/>
                        </a:lnSpc>
                        <a:spcAft>
                          <a:spcPts val="300"/>
                        </a:spcAft>
                      </a:pPr>
                      <a:r>
                        <a:rPr lang="en-US" sz="16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Inicio de funciones*</a:t>
                      </a:r>
                      <a:endParaRPr lang="es-MX" sz="16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Sentido de la votación</a:t>
                      </a:r>
                    </a:p>
                  </a:txBody>
                  <a:tcPr marL="13313" marR="13313" marT="13313" marB="13313" anchor="ctr"/>
                </a:tc>
                <a:extLst>
                  <a:ext uri="{0D108BD9-81ED-4DB2-BD59-A6C34878D82A}">
                    <a16:rowId xmlns:a16="http://schemas.microsoft.com/office/drawing/2014/main" val="76578787"/>
                  </a:ext>
                </a:extLst>
              </a:tr>
              <a:tr h="497165">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7</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Guanajuato</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indent="-457200" algn="l" defTabSz="914377" rtl="0" eaLnBrk="1" latinLnBrk="0" hangingPunct="1">
                        <a:lnSpc>
                          <a:spcPct val="102000"/>
                        </a:lnSpc>
                        <a:spcAft>
                          <a:spcPts val="100"/>
                        </a:spcAft>
                      </a:pPr>
                      <a:r>
                        <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2493942832"/>
                  </a:ext>
                </a:extLst>
              </a:tr>
              <a:tr h="1181200">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8</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Guerrero</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indent="-45720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1880689330"/>
                  </a:ext>
                </a:extLst>
              </a:tr>
              <a:tr h="497165">
                <a:tc>
                  <a:txBody>
                    <a:bodyPr/>
                    <a:lstStyle/>
                    <a:p>
                      <a:pPr marL="0" algn="l" defTabSz="914377" rtl="0" eaLnBrk="1" latinLnBrk="0" hangingPunct="1">
                        <a:lnSpc>
                          <a:spcPct val="102000"/>
                        </a:lnSpc>
                        <a:spcAft>
                          <a:spcPts val="100"/>
                        </a:spcAft>
                      </a:pPr>
                      <a:r>
                        <a:rPr lang="en-US" sz="1000" b="1" kern="1200">
                          <a:solidFill>
                            <a:schemeClr val="lt1"/>
                          </a:solidFill>
                          <a:effectLst/>
                          <a:latin typeface="Noto Sans" panose="020B0502040504020204" pitchFamily="34" charset="0"/>
                          <a:ea typeface="Noto Sans" panose="020B0502040504020204" pitchFamily="34" charset="0"/>
                          <a:cs typeface="Noto Sans" panose="020B0502040504020204" pitchFamily="34" charset="0"/>
                        </a:rPr>
                        <a:t>9</a:t>
                      </a:r>
                      <a:endParaRPr lang="es-MX" sz="1000" b="1" kern="120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Jalisco</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indent="-45720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1145570991"/>
                  </a:ext>
                </a:extLst>
              </a:tr>
              <a:tr h="880409">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10</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Michoacán</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indent="-457200" algn="l" defTabSz="914377" rtl="0" eaLnBrk="1" latinLnBrk="0" hangingPunct="1">
                        <a:lnSpc>
                          <a:spcPct val="102000"/>
                        </a:lnSpc>
                        <a:spcAft>
                          <a:spcPts val="100"/>
                        </a:spcAft>
                      </a:pPr>
                      <a:r>
                        <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10 a favor y 1 en contra: Pamela San Martín</a:t>
                      </a:r>
                    </a:p>
                  </a:txBody>
                  <a:tcPr marL="28575" marR="28575" marT="28575" marB="28575" anchor="ctr"/>
                </a:tc>
                <a:extLst>
                  <a:ext uri="{0D108BD9-81ED-4DB2-BD59-A6C34878D82A}">
                    <a16:rowId xmlns:a16="http://schemas.microsoft.com/office/drawing/2014/main" val="2806004017"/>
                  </a:ext>
                </a:extLst>
              </a:tr>
              <a:tr h="1192072">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11</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Morelos</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indent="-45720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3619765515"/>
                  </a:ext>
                </a:extLst>
              </a:tr>
              <a:tr h="808613">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12</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Nuevo León</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indent="-45720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10 a favor y 1 en contra: Pamela San Martín</a:t>
                      </a:r>
                    </a:p>
                  </a:txBody>
                  <a:tcPr marL="28575" marR="28575" marT="28575" marB="28575" anchor="ctr"/>
                </a:tc>
                <a:extLst>
                  <a:ext uri="{0D108BD9-81ED-4DB2-BD59-A6C34878D82A}">
                    <a16:rowId xmlns:a16="http://schemas.microsoft.com/office/drawing/2014/main" val="3319311382"/>
                  </a:ext>
                </a:extLst>
              </a:tr>
            </a:tbl>
          </a:graphicData>
        </a:graphic>
      </p:graphicFrame>
      <p:pic>
        <p:nvPicPr>
          <p:cNvPr id="3" name="Gráfico 2" descr="Flecha curva en el sentido contrario a las agujas del reloj">
            <a:hlinkClick r:id="rId3" action="ppaction://hlinksldjump"/>
            <a:extLst>
              <a:ext uri="{FF2B5EF4-FFF2-40B4-BE49-F238E27FC236}">
                <a16:creationId xmlns:a16="http://schemas.microsoft.com/office/drawing/2014/main" id="{1E21EE63-1AB8-5882-421B-DAAA3BD1ACB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06002" y="5810293"/>
            <a:ext cx="666707" cy="666707"/>
          </a:xfrm>
          <a:prstGeom prst="rect">
            <a:avLst/>
          </a:prstGeom>
        </p:spPr>
      </p:pic>
    </p:spTree>
    <p:extLst>
      <p:ext uri="{BB962C8B-B14F-4D97-AF65-F5344CB8AC3E}">
        <p14:creationId xmlns:p14="http://schemas.microsoft.com/office/powerpoint/2010/main" val="2796721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17</a:t>
            </a:fld>
            <a:endParaRPr lang="es-MX" dirty="0">
              <a:solidFill>
                <a:srgbClr val="002F2A"/>
              </a:solidFill>
            </a:endParaRPr>
          </a:p>
        </p:txBody>
      </p:sp>
      <p:graphicFrame>
        <p:nvGraphicFramePr>
          <p:cNvPr id="14" name="Tabla 13">
            <a:extLst>
              <a:ext uri="{FF2B5EF4-FFF2-40B4-BE49-F238E27FC236}">
                <a16:creationId xmlns:a16="http://schemas.microsoft.com/office/drawing/2014/main" id="{F1BDC295-3AB3-E4C6-DF6F-9432973F2400}"/>
              </a:ext>
            </a:extLst>
          </p:cNvPr>
          <p:cNvGraphicFramePr>
            <a:graphicFrameLocks noGrp="1"/>
          </p:cNvGraphicFramePr>
          <p:nvPr>
            <p:extLst>
              <p:ext uri="{D42A27DB-BD31-4B8C-83A1-F6EECF244321}">
                <p14:modId xmlns:p14="http://schemas.microsoft.com/office/powerpoint/2010/main" val="2406767133"/>
              </p:ext>
            </p:extLst>
          </p:nvPr>
        </p:nvGraphicFramePr>
        <p:xfrm>
          <a:off x="379619" y="325205"/>
          <a:ext cx="11026384" cy="5824717"/>
        </p:xfrm>
        <a:graphic>
          <a:graphicData uri="http://schemas.openxmlformats.org/drawingml/2006/table">
            <a:tbl>
              <a:tblPr firstRow="1" firstCol="1" bandRow="1">
                <a:tableStyleId>{F5AB1C69-6EDB-4FF4-983F-18BD219EF322}</a:tableStyleId>
              </a:tblPr>
              <a:tblGrid>
                <a:gridCol w="414173">
                  <a:extLst>
                    <a:ext uri="{9D8B030D-6E8A-4147-A177-3AD203B41FA5}">
                      <a16:colId xmlns:a16="http://schemas.microsoft.com/office/drawing/2014/main" val="2038250815"/>
                    </a:ext>
                  </a:extLst>
                </a:gridCol>
                <a:gridCol w="1487651">
                  <a:extLst>
                    <a:ext uri="{9D8B030D-6E8A-4147-A177-3AD203B41FA5}">
                      <a16:colId xmlns:a16="http://schemas.microsoft.com/office/drawing/2014/main" val="1236737752"/>
                    </a:ext>
                  </a:extLst>
                </a:gridCol>
                <a:gridCol w="2055418">
                  <a:extLst>
                    <a:ext uri="{9D8B030D-6E8A-4147-A177-3AD203B41FA5}">
                      <a16:colId xmlns:a16="http://schemas.microsoft.com/office/drawing/2014/main" val="3100466679"/>
                    </a:ext>
                  </a:extLst>
                </a:gridCol>
                <a:gridCol w="1214565">
                  <a:extLst>
                    <a:ext uri="{9D8B030D-6E8A-4147-A177-3AD203B41FA5}">
                      <a16:colId xmlns:a16="http://schemas.microsoft.com/office/drawing/2014/main" val="1777116181"/>
                    </a:ext>
                  </a:extLst>
                </a:gridCol>
                <a:gridCol w="5854577">
                  <a:extLst>
                    <a:ext uri="{9D8B030D-6E8A-4147-A177-3AD203B41FA5}">
                      <a16:colId xmlns:a16="http://schemas.microsoft.com/office/drawing/2014/main" val="3810539850"/>
                    </a:ext>
                  </a:extLst>
                </a:gridCol>
              </a:tblGrid>
              <a:tr h="622224">
                <a:tc>
                  <a:txBody>
                    <a:bodyPr/>
                    <a:lstStyle/>
                    <a:p>
                      <a:pPr algn="l">
                        <a:lnSpc>
                          <a:spcPct val="115000"/>
                        </a:lnSpc>
                        <a:spcAft>
                          <a:spcPts val="300"/>
                        </a:spcAft>
                      </a:pPr>
                      <a:r>
                        <a:rPr lang="en-US"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N.º</a:t>
                      </a:r>
                      <a:endPar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n-US"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OPLE</a:t>
                      </a:r>
                      <a:endPar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s-MX" sz="16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Acuerdo y fecha de aprobación</a:t>
                      </a:r>
                    </a:p>
                  </a:txBody>
                  <a:tcPr marL="31951" marR="31951" marT="0" marB="0" anchor="ctr"/>
                </a:tc>
                <a:tc>
                  <a:txBody>
                    <a:bodyPr/>
                    <a:lstStyle/>
                    <a:p>
                      <a:pPr algn="l">
                        <a:lnSpc>
                          <a:spcPct val="115000"/>
                        </a:lnSpc>
                        <a:spcAft>
                          <a:spcPts val="300"/>
                        </a:spcAft>
                      </a:pPr>
                      <a:r>
                        <a:rPr lang="en-US" sz="16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Inicio de funciones*</a:t>
                      </a:r>
                      <a:endParaRPr lang="es-MX" sz="16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Sentido de la votación</a:t>
                      </a:r>
                    </a:p>
                  </a:txBody>
                  <a:tcPr marL="13313" marR="13313" marT="13313" marB="13313" anchor="ctr"/>
                </a:tc>
                <a:extLst>
                  <a:ext uri="{0D108BD9-81ED-4DB2-BD59-A6C34878D82A}">
                    <a16:rowId xmlns:a16="http://schemas.microsoft.com/office/drawing/2014/main" val="76578787"/>
                  </a:ext>
                </a:extLst>
              </a:tr>
              <a:tr h="477212">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13</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Oaxaca</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10 a favor y 1 en contra: Pamela San Martín</a:t>
                      </a:r>
                    </a:p>
                  </a:txBody>
                  <a:tcPr marL="28575" marR="28575" marT="28575" marB="28575" anchor="ctr"/>
                </a:tc>
                <a:extLst>
                  <a:ext uri="{0D108BD9-81ED-4DB2-BD59-A6C34878D82A}">
                    <a16:rowId xmlns:a16="http://schemas.microsoft.com/office/drawing/2014/main" val="2493942832"/>
                  </a:ext>
                </a:extLst>
              </a:tr>
              <a:tr h="1033718">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14</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Querétaro</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1880689330"/>
                  </a:ext>
                </a:extLst>
              </a:tr>
              <a:tr h="477212">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15</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San Luis Potosí</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1145570991"/>
                  </a:ext>
                </a:extLst>
              </a:tr>
              <a:tr h="1268575">
                <a:tc>
                  <a:txBody>
                    <a:bodyPr/>
                    <a:lstStyle/>
                    <a:p>
                      <a:pPr marL="0" algn="l" defTabSz="914377" rtl="0" eaLnBrk="1" latinLnBrk="0" hangingPunct="1">
                        <a:lnSpc>
                          <a:spcPct val="102000"/>
                        </a:lnSpc>
                        <a:spcAft>
                          <a:spcPts val="100"/>
                        </a:spcAft>
                      </a:pPr>
                      <a:r>
                        <a:rPr lang="en-US" sz="10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rPr>
                        <a:t>16</a:t>
                      </a:r>
                      <a:endParaRPr lang="es-MX" sz="10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endParaRPr>
                    </a:p>
                  </a:txBody>
                  <a:tcPr marL="28575" marR="28575" marT="28575" marB="28575" anchor="ctr">
                    <a:solidFill>
                      <a:schemeClr val="accent4">
                        <a:lumMod val="60000"/>
                        <a:lumOff val="40000"/>
                        <a:alpha val="80000"/>
                      </a:schemeClr>
                    </a:solidFill>
                  </a:tcPr>
                </a:tc>
                <a:tc>
                  <a:txBody>
                    <a:bodyPr/>
                    <a:lstStyle/>
                    <a:p>
                      <a:pPr marL="0" algn="l" defTabSz="914377" rtl="0" eaLnBrk="1" latinLnBrk="0" hangingPunct="1">
                        <a:lnSpc>
                          <a:spcPct val="102000"/>
                        </a:lnSpc>
                        <a:spcAft>
                          <a:spcPts val="100"/>
                        </a:spcAft>
                      </a:pPr>
                      <a:r>
                        <a:rPr lang="en-US" sz="14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rPr>
                        <a:t>Sonora</a:t>
                      </a:r>
                      <a:endParaRPr lang="es-MX" sz="14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endParaRPr>
                    </a:p>
                  </a:txBody>
                  <a:tcPr marL="28575" marR="28575" marT="28575" marB="28575" anchor="ctr">
                    <a:solidFill>
                      <a:schemeClr val="accent4">
                        <a:lumMod val="60000"/>
                        <a:lumOff val="40000"/>
                        <a:alpha val="80000"/>
                      </a:schemeClr>
                    </a:solidFill>
                  </a:tcPr>
                </a:tc>
                <a:tc>
                  <a:txBody>
                    <a:bodyPr/>
                    <a:lstStyle/>
                    <a:p>
                      <a:pPr marL="0" algn="l" defTabSz="914377" rtl="0" eaLnBrk="1" latinLnBrk="0" hangingPunct="1">
                        <a:lnSpc>
                          <a:spcPct val="102000"/>
                        </a:lnSpc>
                        <a:spcAft>
                          <a:spcPts val="100"/>
                        </a:spcAft>
                      </a:pPr>
                      <a:r>
                        <a:rPr lang="es-MX" sz="11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rPr>
                        <a:t>INE/CG165/2014</a:t>
                      </a:r>
                      <a:br>
                        <a:rPr lang="es-MX" sz="11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rPr>
                      </a:br>
                      <a:r>
                        <a:rPr lang="es-MX" sz="11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rPr>
                        <a:t>Aprobación: 30/09/2014</a:t>
                      </a:r>
                    </a:p>
                    <a:p>
                      <a:pPr marL="0" algn="l" defTabSz="914377" rtl="0" eaLnBrk="1" latinLnBrk="0" hangingPunct="1">
                        <a:lnSpc>
                          <a:spcPct val="102000"/>
                        </a:lnSpc>
                        <a:spcAft>
                          <a:spcPts val="100"/>
                        </a:spcAft>
                      </a:pPr>
                      <a:r>
                        <a:rPr lang="es-MX" sz="11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endParaRPr>
                    </a:p>
                  </a:txBody>
                  <a:tcPr marL="68580" marR="68580" marT="0" marB="0" anchor="ctr">
                    <a:solidFill>
                      <a:schemeClr val="accent4">
                        <a:lumMod val="60000"/>
                        <a:lumOff val="40000"/>
                        <a:alpha val="80000"/>
                      </a:schemeClr>
                    </a:solidFill>
                  </a:tcPr>
                </a:tc>
                <a:tc>
                  <a:txBody>
                    <a:bodyPr/>
                    <a:lstStyle/>
                    <a:p>
                      <a:pPr marL="0" algn="l" defTabSz="914377" rtl="0" eaLnBrk="1" latinLnBrk="0" hangingPunct="1">
                        <a:lnSpc>
                          <a:spcPct val="102000"/>
                        </a:lnSpc>
                        <a:spcAft>
                          <a:spcPts val="100"/>
                        </a:spcAft>
                      </a:pPr>
                      <a:r>
                        <a:rPr lang="en-US" sz="14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rPr>
                        <a:t>01/10/2014</a:t>
                      </a:r>
                      <a:endParaRPr lang="es-MX" sz="14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endParaRPr>
                    </a:p>
                  </a:txBody>
                  <a:tcPr marL="28575" marR="28575" marT="28575" marB="28575" anchor="ctr">
                    <a:solidFill>
                      <a:schemeClr val="accent4">
                        <a:lumMod val="60000"/>
                        <a:lumOff val="40000"/>
                        <a:alpha val="80000"/>
                      </a:schemeClr>
                    </a:solidFill>
                  </a:tcPr>
                </a:tc>
                <a:tc>
                  <a:txBody>
                    <a:bodyPr/>
                    <a:lstStyle/>
                    <a:p>
                      <a:pPr marL="0" algn="l" defTabSz="914377" rtl="0" eaLnBrk="1" latinLnBrk="0" hangingPunct="1">
                        <a:lnSpc>
                          <a:spcPct val="102000"/>
                        </a:lnSpc>
                        <a:spcAft>
                          <a:spcPts val="100"/>
                        </a:spcAft>
                      </a:pPr>
                      <a:r>
                        <a:rPr lang="es-MX" sz="14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rPr>
                        <a:t>10 a favor y 1 en contra: Pamela San Martín</a:t>
                      </a:r>
                    </a:p>
                    <a:p>
                      <a:pPr marL="0" algn="l" defTabSz="914377" rtl="0" eaLnBrk="1" latinLnBrk="0" hangingPunct="1">
                        <a:lnSpc>
                          <a:spcPct val="102000"/>
                        </a:lnSpc>
                        <a:spcAft>
                          <a:spcPts val="100"/>
                        </a:spcAft>
                      </a:pPr>
                      <a:r>
                        <a:rPr lang="es-MX" sz="14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rPr>
                        <a:t> </a:t>
                      </a:r>
                    </a:p>
                    <a:p>
                      <a:pPr marL="0" algn="l" defTabSz="914377" rtl="0" eaLnBrk="1" latinLnBrk="0" hangingPunct="1">
                        <a:lnSpc>
                          <a:spcPct val="102000"/>
                        </a:lnSpc>
                        <a:spcAft>
                          <a:spcPts val="100"/>
                        </a:spcAft>
                      </a:pPr>
                      <a:r>
                        <a:rPr lang="es-MX" sz="1400" b="1" i="0" kern="1200" dirty="0">
                          <a:solidFill>
                            <a:schemeClr val="tx1"/>
                          </a:solidFill>
                          <a:effectLst/>
                          <a:latin typeface="Noto Sans SemiBold" panose="020B0502040504020204" pitchFamily="34" charset="0"/>
                          <a:ea typeface="Noto Sans SemiBold" panose="020B0502040504020204" pitchFamily="34" charset="0"/>
                          <a:cs typeface="Noto Sans SemiBold" panose="020B0502040504020204" pitchFamily="34" charset="0"/>
                        </a:rPr>
                        <a:t>*Pese a que 2 hombres y 1 mujer obtuvieron calificaciones superiores tanto en su examen como en su ensayo, Guadalupe Taddei es designada presidenta del OPLE de Sonora por el Consejo General del INE.</a:t>
                      </a:r>
                    </a:p>
                  </a:txBody>
                  <a:tcPr marL="28575" marR="28575" marT="28575" marB="28575" anchor="ctr">
                    <a:solidFill>
                      <a:schemeClr val="accent4">
                        <a:lumMod val="60000"/>
                        <a:lumOff val="40000"/>
                        <a:alpha val="80000"/>
                      </a:schemeClr>
                    </a:solidFill>
                  </a:tcPr>
                </a:tc>
                <a:extLst>
                  <a:ext uri="{0D108BD9-81ED-4DB2-BD59-A6C34878D82A}">
                    <a16:rowId xmlns:a16="http://schemas.microsoft.com/office/drawing/2014/main" val="2806004017"/>
                  </a:ext>
                </a:extLst>
              </a:tr>
              <a:tr h="1043233">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17</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Tabasco</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10 a favor y 1 en contra: Pamela San Martín</a:t>
                      </a:r>
                    </a:p>
                  </a:txBody>
                  <a:tcPr marL="28575" marR="28575" marT="28575" marB="28575" anchor="ctr"/>
                </a:tc>
                <a:extLst>
                  <a:ext uri="{0D108BD9-81ED-4DB2-BD59-A6C34878D82A}">
                    <a16:rowId xmlns:a16="http://schemas.microsoft.com/office/drawing/2014/main" val="3619765515"/>
                  </a:ext>
                </a:extLst>
              </a:tr>
              <a:tr h="707652">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18</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Yucatán</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INE/CG165/2014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30/09/2014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01/10/2014</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3319311382"/>
                  </a:ext>
                </a:extLst>
              </a:tr>
            </a:tbl>
          </a:graphicData>
        </a:graphic>
      </p:graphicFrame>
      <p:pic>
        <p:nvPicPr>
          <p:cNvPr id="3" name="Gráfico 2" descr="Flecha curva en el sentido contrario a las agujas del reloj">
            <a:hlinkClick r:id="rId3" action="ppaction://hlinksldjump"/>
            <a:extLst>
              <a:ext uri="{FF2B5EF4-FFF2-40B4-BE49-F238E27FC236}">
                <a16:creationId xmlns:a16="http://schemas.microsoft.com/office/drawing/2014/main" id="{1E21EE63-1AB8-5882-421B-DAAA3BD1ACB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06002" y="5810293"/>
            <a:ext cx="666707" cy="666707"/>
          </a:xfrm>
          <a:prstGeom prst="rect">
            <a:avLst/>
          </a:prstGeom>
        </p:spPr>
      </p:pic>
    </p:spTree>
    <p:extLst>
      <p:ext uri="{BB962C8B-B14F-4D97-AF65-F5344CB8AC3E}">
        <p14:creationId xmlns:p14="http://schemas.microsoft.com/office/powerpoint/2010/main" val="4203681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18</a:t>
            </a:fld>
            <a:endParaRPr lang="es-MX" dirty="0">
              <a:solidFill>
                <a:srgbClr val="002F2A"/>
              </a:solidFill>
            </a:endParaRPr>
          </a:p>
        </p:txBody>
      </p:sp>
      <p:graphicFrame>
        <p:nvGraphicFramePr>
          <p:cNvPr id="14" name="Tabla 13">
            <a:extLst>
              <a:ext uri="{FF2B5EF4-FFF2-40B4-BE49-F238E27FC236}">
                <a16:creationId xmlns:a16="http://schemas.microsoft.com/office/drawing/2014/main" id="{F1BDC295-3AB3-E4C6-DF6F-9432973F2400}"/>
              </a:ext>
            </a:extLst>
          </p:cNvPr>
          <p:cNvGraphicFramePr>
            <a:graphicFrameLocks noGrp="1"/>
          </p:cNvGraphicFramePr>
          <p:nvPr>
            <p:extLst>
              <p:ext uri="{D42A27DB-BD31-4B8C-83A1-F6EECF244321}">
                <p14:modId xmlns:p14="http://schemas.microsoft.com/office/powerpoint/2010/main" val="3825368434"/>
              </p:ext>
            </p:extLst>
          </p:nvPr>
        </p:nvGraphicFramePr>
        <p:xfrm>
          <a:off x="379619" y="325205"/>
          <a:ext cx="11026384" cy="6095820"/>
        </p:xfrm>
        <a:graphic>
          <a:graphicData uri="http://schemas.openxmlformats.org/drawingml/2006/table">
            <a:tbl>
              <a:tblPr firstRow="1" firstCol="1" bandRow="1">
                <a:tableStyleId>{F5AB1C69-6EDB-4FF4-983F-18BD219EF322}</a:tableStyleId>
              </a:tblPr>
              <a:tblGrid>
                <a:gridCol w="414173">
                  <a:extLst>
                    <a:ext uri="{9D8B030D-6E8A-4147-A177-3AD203B41FA5}">
                      <a16:colId xmlns:a16="http://schemas.microsoft.com/office/drawing/2014/main" val="2038250815"/>
                    </a:ext>
                  </a:extLst>
                </a:gridCol>
                <a:gridCol w="1487651">
                  <a:extLst>
                    <a:ext uri="{9D8B030D-6E8A-4147-A177-3AD203B41FA5}">
                      <a16:colId xmlns:a16="http://schemas.microsoft.com/office/drawing/2014/main" val="1236737752"/>
                    </a:ext>
                  </a:extLst>
                </a:gridCol>
                <a:gridCol w="2055418">
                  <a:extLst>
                    <a:ext uri="{9D8B030D-6E8A-4147-A177-3AD203B41FA5}">
                      <a16:colId xmlns:a16="http://schemas.microsoft.com/office/drawing/2014/main" val="3100466679"/>
                    </a:ext>
                  </a:extLst>
                </a:gridCol>
                <a:gridCol w="1214565">
                  <a:extLst>
                    <a:ext uri="{9D8B030D-6E8A-4147-A177-3AD203B41FA5}">
                      <a16:colId xmlns:a16="http://schemas.microsoft.com/office/drawing/2014/main" val="1777116181"/>
                    </a:ext>
                  </a:extLst>
                </a:gridCol>
                <a:gridCol w="5854577">
                  <a:extLst>
                    <a:ext uri="{9D8B030D-6E8A-4147-A177-3AD203B41FA5}">
                      <a16:colId xmlns:a16="http://schemas.microsoft.com/office/drawing/2014/main" val="3810539850"/>
                    </a:ext>
                  </a:extLst>
                </a:gridCol>
              </a:tblGrid>
              <a:tr h="589451">
                <a:tc>
                  <a:txBody>
                    <a:bodyPr/>
                    <a:lstStyle/>
                    <a:p>
                      <a:pPr algn="l">
                        <a:lnSpc>
                          <a:spcPct val="115000"/>
                        </a:lnSpc>
                        <a:spcAft>
                          <a:spcPts val="300"/>
                        </a:spcAft>
                      </a:pPr>
                      <a:r>
                        <a:rPr lang="en-US"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N.º</a:t>
                      </a:r>
                      <a:endPar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n-US"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OPLE</a:t>
                      </a:r>
                      <a:endPar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s-MX" sz="16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Acuerdo y fecha de aprobación</a:t>
                      </a:r>
                    </a:p>
                  </a:txBody>
                  <a:tcPr marL="31951" marR="31951" marT="0" marB="0" anchor="ctr"/>
                </a:tc>
                <a:tc>
                  <a:txBody>
                    <a:bodyPr/>
                    <a:lstStyle/>
                    <a:p>
                      <a:pPr algn="l">
                        <a:lnSpc>
                          <a:spcPct val="115000"/>
                        </a:lnSpc>
                        <a:spcAft>
                          <a:spcPts val="300"/>
                        </a:spcAft>
                      </a:pPr>
                      <a:r>
                        <a:rPr lang="en-US" sz="16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Inicio de funciones*</a:t>
                      </a:r>
                      <a:endParaRPr lang="es-MX" sz="16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Sentido de la votación</a:t>
                      </a:r>
                    </a:p>
                  </a:txBody>
                  <a:tcPr marL="13313" marR="13313" marT="13313" marB="13313" anchor="ctr"/>
                </a:tc>
                <a:extLst>
                  <a:ext uri="{0D108BD9-81ED-4DB2-BD59-A6C34878D82A}">
                    <a16:rowId xmlns:a16="http://schemas.microsoft.com/office/drawing/2014/main" val="76578787"/>
                  </a:ext>
                </a:extLst>
              </a:tr>
              <a:tr h="1319148">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19</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Zacatecas</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INE/CG334/2014</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18/12/2014</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05/01/2015</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En lo general, 9 a favor, 1 en contra: Pamela San Martín; Benito Nacif ausente. </a:t>
                      </a:r>
                    </a:p>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 </a:t>
                      </a:r>
                    </a:p>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En lo particular Presidencia, 8 a favor 2 en contra: Pamela San Martín y Javier Santiago; Benito Nacif ausente.</a:t>
                      </a:r>
                    </a:p>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 </a:t>
                      </a:r>
                    </a:p>
                  </a:txBody>
                  <a:tcPr marL="28575" marR="28575" marT="28575" marB="28575" anchor="ctr"/>
                </a:tc>
                <a:extLst>
                  <a:ext uri="{0D108BD9-81ED-4DB2-BD59-A6C34878D82A}">
                    <a16:rowId xmlns:a16="http://schemas.microsoft.com/office/drawing/2014/main" val="2493942832"/>
                  </a:ext>
                </a:extLst>
              </a:tr>
              <a:tr h="979271">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20</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Aguascalientes</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INE/CG807/2015</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02/09/2015</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3">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04/09/2015</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En lo general, unanimidad.</a:t>
                      </a:r>
                    </a:p>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 </a:t>
                      </a:r>
                    </a:p>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En lo particular Presidencia, 10 a favor y 1 en contra: Pamela San Martín</a:t>
                      </a:r>
                    </a:p>
                  </a:txBody>
                  <a:tcPr marL="28575" marR="28575" marT="28575" marB="28575" anchor="ctr"/>
                </a:tc>
                <a:extLst>
                  <a:ext uri="{0D108BD9-81ED-4DB2-BD59-A6C34878D82A}">
                    <a16:rowId xmlns:a16="http://schemas.microsoft.com/office/drawing/2014/main" val="1880689330"/>
                  </a:ext>
                </a:extLst>
              </a:tr>
              <a:tr h="894812">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21</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Baja California</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INE/CG808/2015</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02/09/2015</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4">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04/09/2015</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En lo general, unanimidad. </a:t>
                      </a:r>
                    </a:p>
                    <a:p>
                      <a:pPr marL="0" algn="l" defTabSz="914377" rtl="0" eaLnBrk="1" latinLnBrk="0" hangingPunct="1">
                        <a:lnSpc>
                          <a:spcPct val="102000"/>
                        </a:lnSpc>
                        <a:spcAft>
                          <a:spcPts val="100"/>
                        </a:spcAft>
                      </a:pPr>
                      <a:r>
                        <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 </a:t>
                      </a:r>
                    </a:p>
                    <a:p>
                      <a:pPr marL="0" algn="l" defTabSz="914377" rtl="0" eaLnBrk="1" latinLnBrk="0" hangingPunct="1">
                        <a:lnSpc>
                          <a:spcPct val="102000"/>
                        </a:lnSpc>
                        <a:spcAft>
                          <a:spcPts val="100"/>
                        </a:spcAft>
                      </a:pPr>
                      <a:r>
                        <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En lo particular Presidencia, 10 a favor y 1 en contra: Pamela San Martín</a:t>
                      </a:r>
                    </a:p>
                  </a:txBody>
                  <a:tcPr marL="28575" marR="28575" marT="28575" marB="28575" anchor="ctr"/>
                </a:tc>
                <a:extLst>
                  <a:ext uri="{0D108BD9-81ED-4DB2-BD59-A6C34878D82A}">
                    <a16:rowId xmlns:a16="http://schemas.microsoft.com/office/drawing/2014/main" val="1145570991"/>
                  </a:ext>
                </a:extLst>
              </a:tr>
              <a:tr h="1201758">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22</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Durango</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INE/CG809/2015</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02/09/2015</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5">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04/09/2015</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2806004017"/>
                  </a:ext>
                </a:extLst>
              </a:tr>
              <a:tr h="988285">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23</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Hidalgo</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INE/CG810/2015</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02/09/2015</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6">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04/09/2015</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3619765515"/>
                  </a:ext>
                </a:extLst>
              </a:tr>
            </a:tbl>
          </a:graphicData>
        </a:graphic>
      </p:graphicFrame>
      <p:pic>
        <p:nvPicPr>
          <p:cNvPr id="3" name="Gráfico 2" descr="Flecha curva en el sentido contrario a las agujas del reloj">
            <a:hlinkClick r:id="rId7" action="ppaction://hlinksldjump"/>
            <a:extLst>
              <a:ext uri="{FF2B5EF4-FFF2-40B4-BE49-F238E27FC236}">
                <a16:creationId xmlns:a16="http://schemas.microsoft.com/office/drawing/2014/main" id="{1E21EE63-1AB8-5882-421B-DAAA3BD1ACB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406002" y="5810293"/>
            <a:ext cx="666707" cy="666707"/>
          </a:xfrm>
          <a:prstGeom prst="rect">
            <a:avLst/>
          </a:prstGeom>
        </p:spPr>
      </p:pic>
    </p:spTree>
    <p:extLst>
      <p:ext uri="{BB962C8B-B14F-4D97-AF65-F5344CB8AC3E}">
        <p14:creationId xmlns:p14="http://schemas.microsoft.com/office/powerpoint/2010/main" val="1050136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19</a:t>
            </a:fld>
            <a:endParaRPr lang="es-MX" dirty="0">
              <a:solidFill>
                <a:srgbClr val="002F2A"/>
              </a:solidFill>
            </a:endParaRPr>
          </a:p>
        </p:txBody>
      </p:sp>
      <p:graphicFrame>
        <p:nvGraphicFramePr>
          <p:cNvPr id="14" name="Tabla 13">
            <a:extLst>
              <a:ext uri="{FF2B5EF4-FFF2-40B4-BE49-F238E27FC236}">
                <a16:creationId xmlns:a16="http://schemas.microsoft.com/office/drawing/2014/main" id="{F1BDC295-3AB3-E4C6-DF6F-9432973F2400}"/>
              </a:ext>
            </a:extLst>
          </p:cNvPr>
          <p:cNvGraphicFramePr>
            <a:graphicFrameLocks noGrp="1"/>
          </p:cNvGraphicFramePr>
          <p:nvPr>
            <p:extLst>
              <p:ext uri="{D42A27DB-BD31-4B8C-83A1-F6EECF244321}">
                <p14:modId xmlns:p14="http://schemas.microsoft.com/office/powerpoint/2010/main" val="1555104833"/>
              </p:ext>
            </p:extLst>
          </p:nvPr>
        </p:nvGraphicFramePr>
        <p:xfrm>
          <a:off x="379619" y="325205"/>
          <a:ext cx="11026384" cy="5972725"/>
        </p:xfrm>
        <a:graphic>
          <a:graphicData uri="http://schemas.openxmlformats.org/drawingml/2006/table">
            <a:tbl>
              <a:tblPr firstRow="1" firstCol="1" bandRow="1">
                <a:tableStyleId>{F5AB1C69-6EDB-4FF4-983F-18BD219EF322}</a:tableStyleId>
              </a:tblPr>
              <a:tblGrid>
                <a:gridCol w="414173">
                  <a:extLst>
                    <a:ext uri="{9D8B030D-6E8A-4147-A177-3AD203B41FA5}">
                      <a16:colId xmlns:a16="http://schemas.microsoft.com/office/drawing/2014/main" val="2038250815"/>
                    </a:ext>
                  </a:extLst>
                </a:gridCol>
                <a:gridCol w="1487651">
                  <a:extLst>
                    <a:ext uri="{9D8B030D-6E8A-4147-A177-3AD203B41FA5}">
                      <a16:colId xmlns:a16="http://schemas.microsoft.com/office/drawing/2014/main" val="1236737752"/>
                    </a:ext>
                  </a:extLst>
                </a:gridCol>
                <a:gridCol w="2055418">
                  <a:extLst>
                    <a:ext uri="{9D8B030D-6E8A-4147-A177-3AD203B41FA5}">
                      <a16:colId xmlns:a16="http://schemas.microsoft.com/office/drawing/2014/main" val="3100466679"/>
                    </a:ext>
                  </a:extLst>
                </a:gridCol>
                <a:gridCol w="1214565">
                  <a:extLst>
                    <a:ext uri="{9D8B030D-6E8A-4147-A177-3AD203B41FA5}">
                      <a16:colId xmlns:a16="http://schemas.microsoft.com/office/drawing/2014/main" val="1777116181"/>
                    </a:ext>
                  </a:extLst>
                </a:gridCol>
                <a:gridCol w="5854577">
                  <a:extLst>
                    <a:ext uri="{9D8B030D-6E8A-4147-A177-3AD203B41FA5}">
                      <a16:colId xmlns:a16="http://schemas.microsoft.com/office/drawing/2014/main" val="3810539850"/>
                    </a:ext>
                  </a:extLst>
                </a:gridCol>
              </a:tblGrid>
              <a:tr h="589451">
                <a:tc>
                  <a:txBody>
                    <a:bodyPr/>
                    <a:lstStyle/>
                    <a:p>
                      <a:pPr algn="l">
                        <a:lnSpc>
                          <a:spcPct val="115000"/>
                        </a:lnSpc>
                        <a:spcAft>
                          <a:spcPts val="300"/>
                        </a:spcAft>
                      </a:pPr>
                      <a:r>
                        <a:rPr lang="en-US"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N.º</a:t>
                      </a:r>
                      <a:endPar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n-US"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OPLE</a:t>
                      </a:r>
                      <a:endPar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s-MX" sz="16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Acuerdo y fecha de aprobación</a:t>
                      </a:r>
                    </a:p>
                  </a:txBody>
                  <a:tcPr marL="31951" marR="31951" marT="0" marB="0" anchor="ctr"/>
                </a:tc>
                <a:tc>
                  <a:txBody>
                    <a:bodyPr/>
                    <a:lstStyle/>
                    <a:p>
                      <a:pPr algn="l">
                        <a:lnSpc>
                          <a:spcPct val="115000"/>
                        </a:lnSpc>
                        <a:spcAft>
                          <a:spcPts val="300"/>
                        </a:spcAft>
                      </a:pPr>
                      <a:r>
                        <a:rPr lang="en-US" sz="16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Inicio de funciones*</a:t>
                      </a:r>
                      <a:endParaRPr lang="es-MX" sz="16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Sentido de la votación</a:t>
                      </a:r>
                    </a:p>
                  </a:txBody>
                  <a:tcPr marL="13313" marR="13313" marT="13313" marB="13313" anchor="ctr"/>
                </a:tc>
                <a:extLst>
                  <a:ext uri="{0D108BD9-81ED-4DB2-BD59-A6C34878D82A}">
                    <a16:rowId xmlns:a16="http://schemas.microsoft.com/office/drawing/2014/main" val="76578787"/>
                  </a:ext>
                </a:extLst>
              </a:tr>
              <a:tr h="1319148">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24</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Sinaloa</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INE/CG811/2015</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02/09/2015</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04/09/2015</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En lo general, unanimidad</a:t>
                      </a:r>
                    </a:p>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 </a:t>
                      </a:r>
                    </a:p>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En lo particular Presidencia, 10 a favor y 1 en contra: Pamela San Martín</a:t>
                      </a:r>
                    </a:p>
                  </a:txBody>
                  <a:tcPr marL="28575" marR="28575" marT="28575" marB="28575" anchor="ctr"/>
                </a:tc>
                <a:extLst>
                  <a:ext uri="{0D108BD9-81ED-4DB2-BD59-A6C34878D82A}">
                    <a16:rowId xmlns:a16="http://schemas.microsoft.com/office/drawing/2014/main" val="2493942832"/>
                  </a:ext>
                </a:extLst>
              </a:tr>
              <a:tr h="979271">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25</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Tamaulipas</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INE/CG812/2015</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02/09/2015</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3">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04/09/2015</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1880689330"/>
                  </a:ext>
                </a:extLst>
              </a:tr>
              <a:tr h="894812">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26</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Tlaxcala</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INE/CG813/2015</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02/09/2015</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4">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04/09/2015</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Unanimidad</a:t>
                      </a:r>
                    </a:p>
                  </a:txBody>
                  <a:tcPr marL="28575" marR="28575" marT="28575" marB="28575" anchor="ctr"/>
                </a:tc>
                <a:extLst>
                  <a:ext uri="{0D108BD9-81ED-4DB2-BD59-A6C34878D82A}">
                    <a16:rowId xmlns:a16="http://schemas.microsoft.com/office/drawing/2014/main" val="1145570991"/>
                  </a:ext>
                </a:extLst>
              </a:tr>
              <a:tr h="1201758">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27</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Veracruz</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INE/CG814/2015</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02/09/2015</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5">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04/09/2015</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En lo general, 10 a favor, 1 en contra: Pamela San Martín</a:t>
                      </a:r>
                    </a:p>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 </a:t>
                      </a:r>
                    </a:p>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En lo particular Consejería de Iván Tenorio Hernández, 9 a favor, 2 en contra: (Pamela San Martín y José Roberto Ruiz</a:t>
                      </a:r>
                    </a:p>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 </a:t>
                      </a:r>
                    </a:p>
                  </a:txBody>
                  <a:tcPr marL="28575" marR="28575" marT="28575" marB="28575" anchor="ctr"/>
                </a:tc>
                <a:extLst>
                  <a:ext uri="{0D108BD9-81ED-4DB2-BD59-A6C34878D82A}">
                    <a16:rowId xmlns:a16="http://schemas.microsoft.com/office/drawing/2014/main" val="2806004017"/>
                  </a:ext>
                </a:extLst>
              </a:tr>
              <a:tr h="988285">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28</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Chihuahua</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INE/CG904/2015</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30/10/2015</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6">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03/11/2015</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9 a favor, 2 en contra: Pamela San Martín y José Roberto Ruiz</a:t>
                      </a:r>
                    </a:p>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 </a:t>
                      </a:r>
                    </a:p>
                  </a:txBody>
                  <a:tcPr marL="28575" marR="28575" marT="28575" marB="28575" anchor="ctr"/>
                </a:tc>
                <a:extLst>
                  <a:ext uri="{0D108BD9-81ED-4DB2-BD59-A6C34878D82A}">
                    <a16:rowId xmlns:a16="http://schemas.microsoft.com/office/drawing/2014/main" val="3619765515"/>
                  </a:ext>
                </a:extLst>
              </a:tr>
            </a:tbl>
          </a:graphicData>
        </a:graphic>
      </p:graphicFrame>
      <p:pic>
        <p:nvPicPr>
          <p:cNvPr id="3" name="Gráfico 2" descr="Flecha curva en el sentido contrario a las agujas del reloj">
            <a:hlinkClick r:id="rId7" action="ppaction://hlinksldjump"/>
            <a:extLst>
              <a:ext uri="{FF2B5EF4-FFF2-40B4-BE49-F238E27FC236}">
                <a16:creationId xmlns:a16="http://schemas.microsoft.com/office/drawing/2014/main" id="{1E21EE63-1AB8-5882-421B-DAAA3BD1ACB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1406002" y="5810293"/>
            <a:ext cx="666707" cy="666707"/>
          </a:xfrm>
          <a:prstGeom prst="rect">
            <a:avLst/>
          </a:prstGeom>
        </p:spPr>
      </p:pic>
    </p:spTree>
    <p:extLst>
      <p:ext uri="{BB962C8B-B14F-4D97-AF65-F5344CB8AC3E}">
        <p14:creationId xmlns:p14="http://schemas.microsoft.com/office/powerpoint/2010/main" val="2549174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5">
            <a:extLst>
              <a:ext uri="{FF2B5EF4-FFF2-40B4-BE49-F238E27FC236}">
                <a16:creationId xmlns:a16="http://schemas.microsoft.com/office/drawing/2014/main" id="{3F68BF46-FCEF-A2B2-9A20-E71115118C37}"/>
              </a:ext>
            </a:extLst>
          </p:cNvPr>
          <p:cNvSpPr>
            <a:spLocks noGrp="1"/>
          </p:cNvSpPr>
          <p:nvPr>
            <p:ph type="sldNum" sz="quarter" idx="12"/>
          </p:nvPr>
        </p:nvSpPr>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20</a:t>
            </a:fld>
            <a:endParaRPr lang="es-MX" dirty="0">
              <a:solidFill>
                <a:srgbClr val="002F2A"/>
              </a:solidFill>
            </a:endParaRPr>
          </a:p>
        </p:txBody>
      </p:sp>
      <p:graphicFrame>
        <p:nvGraphicFramePr>
          <p:cNvPr id="14" name="Tabla 13">
            <a:extLst>
              <a:ext uri="{FF2B5EF4-FFF2-40B4-BE49-F238E27FC236}">
                <a16:creationId xmlns:a16="http://schemas.microsoft.com/office/drawing/2014/main" id="{F1BDC295-3AB3-E4C6-DF6F-9432973F2400}"/>
              </a:ext>
            </a:extLst>
          </p:cNvPr>
          <p:cNvGraphicFramePr>
            <a:graphicFrameLocks noGrp="1"/>
          </p:cNvGraphicFramePr>
          <p:nvPr>
            <p:extLst>
              <p:ext uri="{D42A27DB-BD31-4B8C-83A1-F6EECF244321}">
                <p14:modId xmlns:p14="http://schemas.microsoft.com/office/powerpoint/2010/main" val="314875790"/>
              </p:ext>
            </p:extLst>
          </p:nvPr>
        </p:nvGraphicFramePr>
        <p:xfrm>
          <a:off x="379619" y="325203"/>
          <a:ext cx="11026384" cy="3655293"/>
        </p:xfrm>
        <a:graphic>
          <a:graphicData uri="http://schemas.openxmlformats.org/drawingml/2006/table">
            <a:tbl>
              <a:tblPr firstRow="1" firstCol="1" bandRow="1">
                <a:tableStyleId>{F5AB1C69-6EDB-4FF4-983F-18BD219EF322}</a:tableStyleId>
              </a:tblPr>
              <a:tblGrid>
                <a:gridCol w="414173">
                  <a:extLst>
                    <a:ext uri="{9D8B030D-6E8A-4147-A177-3AD203B41FA5}">
                      <a16:colId xmlns:a16="http://schemas.microsoft.com/office/drawing/2014/main" val="2038250815"/>
                    </a:ext>
                  </a:extLst>
                </a:gridCol>
                <a:gridCol w="1487651">
                  <a:extLst>
                    <a:ext uri="{9D8B030D-6E8A-4147-A177-3AD203B41FA5}">
                      <a16:colId xmlns:a16="http://schemas.microsoft.com/office/drawing/2014/main" val="1236737752"/>
                    </a:ext>
                  </a:extLst>
                </a:gridCol>
                <a:gridCol w="2055418">
                  <a:extLst>
                    <a:ext uri="{9D8B030D-6E8A-4147-A177-3AD203B41FA5}">
                      <a16:colId xmlns:a16="http://schemas.microsoft.com/office/drawing/2014/main" val="3100466679"/>
                    </a:ext>
                  </a:extLst>
                </a:gridCol>
                <a:gridCol w="1214565">
                  <a:extLst>
                    <a:ext uri="{9D8B030D-6E8A-4147-A177-3AD203B41FA5}">
                      <a16:colId xmlns:a16="http://schemas.microsoft.com/office/drawing/2014/main" val="1777116181"/>
                    </a:ext>
                  </a:extLst>
                </a:gridCol>
                <a:gridCol w="5854577">
                  <a:extLst>
                    <a:ext uri="{9D8B030D-6E8A-4147-A177-3AD203B41FA5}">
                      <a16:colId xmlns:a16="http://schemas.microsoft.com/office/drawing/2014/main" val="3810539850"/>
                    </a:ext>
                  </a:extLst>
                </a:gridCol>
              </a:tblGrid>
              <a:tr h="757704">
                <a:tc>
                  <a:txBody>
                    <a:bodyPr/>
                    <a:lstStyle/>
                    <a:p>
                      <a:pPr algn="l">
                        <a:lnSpc>
                          <a:spcPct val="115000"/>
                        </a:lnSpc>
                        <a:spcAft>
                          <a:spcPts val="300"/>
                        </a:spcAft>
                      </a:pPr>
                      <a:r>
                        <a:rPr lang="en-US"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N.º</a:t>
                      </a:r>
                      <a:endPar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n-US"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OPLE</a:t>
                      </a:r>
                      <a:endPar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s-MX" sz="16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Acuerdo y fecha de aprobación</a:t>
                      </a:r>
                    </a:p>
                  </a:txBody>
                  <a:tcPr marL="31951" marR="31951" marT="0" marB="0" anchor="ctr"/>
                </a:tc>
                <a:tc>
                  <a:txBody>
                    <a:bodyPr/>
                    <a:lstStyle/>
                    <a:p>
                      <a:pPr algn="l">
                        <a:lnSpc>
                          <a:spcPct val="115000"/>
                        </a:lnSpc>
                        <a:spcAft>
                          <a:spcPts val="300"/>
                        </a:spcAft>
                      </a:pPr>
                      <a:r>
                        <a:rPr lang="en-US" sz="16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Inicio de funciones*</a:t>
                      </a:r>
                      <a:endParaRPr lang="es-MX" sz="1600">
                        <a:solidFill>
                          <a:schemeClr val="tx1"/>
                        </a:solidFill>
                        <a:effectLst/>
                        <a:latin typeface="Noto Sans" panose="020B0502040504020204" pitchFamily="34" charset="0"/>
                        <a:ea typeface="Noto Sans" panose="020B0502040504020204" pitchFamily="34" charset="0"/>
                        <a:cs typeface="Noto Sans" panose="020B0502040504020204" pitchFamily="34" charset="0"/>
                      </a:endParaRPr>
                    </a:p>
                  </a:txBody>
                  <a:tcPr marL="13313" marR="13313" marT="13313" marB="13313" anchor="ctr"/>
                </a:tc>
                <a:tc>
                  <a:txBody>
                    <a:bodyPr/>
                    <a:lstStyle/>
                    <a:p>
                      <a:pPr algn="l">
                        <a:lnSpc>
                          <a:spcPct val="115000"/>
                        </a:lnSpc>
                        <a:spcAft>
                          <a:spcPts val="300"/>
                        </a:spcAft>
                      </a:pPr>
                      <a:r>
                        <a:rPr lang="es-MX" sz="16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Sentido de la votación</a:t>
                      </a:r>
                    </a:p>
                  </a:txBody>
                  <a:tcPr marL="13313" marR="13313" marT="13313" marB="13313" anchor="ctr"/>
                </a:tc>
                <a:extLst>
                  <a:ext uri="{0D108BD9-81ED-4DB2-BD59-A6C34878D82A}">
                    <a16:rowId xmlns:a16="http://schemas.microsoft.com/office/drawing/2014/main" val="76578787"/>
                  </a:ext>
                </a:extLst>
              </a:tr>
              <a:tr h="504246">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29</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Coahuila</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INE/CG905/2015</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30/10/2015</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2">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03/11/2015</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9 a favor; 1 en contra: Pamela San Martín; Benito Nacif ausente</a:t>
                      </a:r>
                    </a:p>
                  </a:txBody>
                  <a:tcPr marL="28575" marR="28575" marT="28575" marB="28575" anchor="ctr"/>
                </a:tc>
                <a:extLst>
                  <a:ext uri="{0D108BD9-81ED-4DB2-BD59-A6C34878D82A}">
                    <a16:rowId xmlns:a16="http://schemas.microsoft.com/office/drawing/2014/main" val="2493942832"/>
                  </a:ext>
                </a:extLst>
              </a:tr>
              <a:tr h="1340442">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30</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Nayarit</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INE/CG906/2015</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30/10/2015</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3">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03/11/2015</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10 a favor y 1 en contra: Pamela San Martín</a:t>
                      </a:r>
                    </a:p>
                  </a:txBody>
                  <a:tcPr marL="28575" marR="28575" marT="28575" marB="28575" anchor="ctr"/>
                </a:tc>
                <a:extLst>
                  <a:ext uri="{0D108BD9-81ED-4DB2-BD59-A6C34878D82A}">
                    <a16:rowId xmlns:a16="http://schemas.microsoft.com/office/drawing/2014/main" val="1880689330"/>
                  </a:ext>
                </a:extLst>
              </a:tr>
              <a:tr h="504246">
                <a:tc>
                  <a:txBody>
                    <a:bodyPr/>
                    <a:lstStyle/>
                    <a:p>
                      <a:pPr marL="0" algn="l" defTabSz="914377" rtl="0" eaLnBrk="1" latinLnBrk="0" hangingPunct="1">
                        <a:lnSpc>
                          <a:spcPct val="102000"/>
                        </a:lnSpc>
                        <a:spcAft>
                          <a:spcPts val="100"/>
                        </a:spcAft>
                      </a:pPr>
                      <a:r>
                        <a:rPr lang="en-US"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rPr>
                        <a:t>31</a:t>
                      </a:r>
                      <a:endParaRPr lang="es-MX" sz="1000" b="1" kern="1200" dirty="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Puebla</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INE/CG907/2015</a:t>
                      </a:r>
                      <a:b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30/10/2015</a:t>
                      </a:r>
                    </a:p>
                    <a:p>
                      <a:pPr marL="0" algn="l" defTabSz="914377" rtl="0" eaLnBrk="1" latinLnBrk="0" hangingPunct="1">
                        <a:lnSpc>
                          <a:spcPct val="102000"/>
                        </a:lnSpc>
                        <a:spcAft>
                          <a:spcPts val="100"/>
                        </a:spcAft>
                      </a:pPr>
                      <a:r>
                        <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4">
                            <a:extLst>
                              <a:ext uri="{A12FA001-AC4F-418D-AE19-62706E023703}">
                                <ahyp:hlinkClr xmlns:ahyp="http://schemas.microsoft.com/office/drawing/2018/hyperlinkcolor" val="tx"/>
                              </a:ext>
                            </a:extLst>
                          </a:hlinkClick>
                        </a:rPr>
                        <a:t>Consultar PDF</a:t>
                      </a:r>
                      <a:endParaRPr lang="es-MX" sz="11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03/11/2015</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9 a favor, 2 en contra: Pamela San Martín y José Roberto Ruiz</a:t>
                      </a:r>
                    </a:p>
                  </a:txBody>
                  <a:tcPr marL="28575" marR="28575" marT="28575" marB="28575" anchor="ctr"/>
                </a:tc>
                <a:extLst>
                  <a:ext uri="{0D108BD9-81ED-4DB2-BD59-A6C34878D82A}">
                    <a16:rowId xmlns:a16="http://schemas.microsoft.com/office/drawing/2014/main" val="1145570991"/>
                  </a:ext>
                </a:extLst>
              </a:tr>
              <a:tr h="504246">
                <a:tc>
                  <a:txBody>
                    <a:bodyPr/>
                    <a:lstStyle/>
                    <a:p>
                      <a:pPr marL="0" algn="l" defTabSz="914377" rtl="0" eaLnBrk="1" latinLnBrk="0" hangingPunct="1">
                        <a:lnSpc>
                          <a:spcPct val="102000"/>
                        </a:lnSpc>
                        <a:spcAft>
                          <a:spcPts val="100"/>
                        </a:spcAft>
                      </a:pPr>
                      <a:r>
                        <a:rPr lang="en-US" sz="1000" b="1" kern="1200">
                          <a:solidFill>
                            <a:schemeClr val="lt1"/>
                          </a:solidFill>
                          <a:effectLst/>
                          <a:latin typeface="Noto Sans" panose="020B0502040504020204" pitchFamily="34" charset="0"/>
                          <a:ea typeface="Noto Sans" panose="020B0502040504020204" pitchFamily="34" charset="0"/>
                          <a:cs typeface="Noto Sans" panose="020B0502040504020204" pitchFamily="34" charset="0"/>
                        </a:rPr>
                        <a:t>32</a:t>
                      </a:r>
                      <a:endParaRPr lang="es-MX" sz="1000" b="1" kern="1200">
                        <a:solidFill>
                          <a:schemeClr val="lt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n-US"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Quintana Roo</a:t>
                      </a:r>
                      <a:endPar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INE/CG908/2015</a:t>
                      </a:r>
                      <a:b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b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Aprobación: 30/10/2015</a:t>
                      </a:r>
                    </a:p>
                    <a:p>
                      <a:pPr marL="0" algn="l" defTabSz="914377" rtl="0" eaLnBrk="1" latinLnBrk="0" hangingPunct="1">
                        <a:lnSpc>
                          <a:spcPct val="102000"/>
                        </a:lnSpc>
                        <a:spcAft>
                          <a:spcPts val="100"/>
                        </a:spcAft>
                      </a:pPr>
                      <a:r>
                        <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hlinkClick r:id="rId5">
                            <a:extLst>
                              <a:ext uri="{A12FA001-AC4F-418D-AE19-62706E023703}">
                                <ahyp:hlinkClr xmlns:ahyp="http://schemas.microsoft.com/office/drawing/2018/hyperlinkcolor" val="tx"/>
                              </a:ext>
                            </a:extLst>
                          </a:hlinkClick>
                        </a:rPr>
                        <a:t>Consultar PDF</a:t>
                      </a:r>
                      <a:endParaRPr lang="es-MX" sz="11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68580" marR="68580" marT="0" marB="0" anchor="ctr"/>
                </a:tc>
                <a:tc>
                  <a:txBody>
                    <a:bodyPr/>
                    <a:lstStyle/>
                    <a:p>
                      <a:pPr marL="0" algn="l" defTabSz="914377" rtl="0" eaLnBrk="1" latinLnBrk="0" hangingPunct="1">
                        <a:lnSpc>
                          <a:spcPct val="102000"/>
                        </a:lnSpc>
                        <a:spcAft>
                          <a:spcPts val="100"/>
                        </a:spcAft>
                      </a:pPr>
                      <a:r>
                        <a:rPr lang="en-US"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rPr>
                        <a:t>03/11/2015</a:t>
                      </a:r>
                      <a:endParaRPr lang="es-MX" sz="1400" kern="1200">
                        <a:solidFill>
                          <a:schemeClr val="dk1"/>
                        </a:solidFill>
                        <a:effectLst/>
                        <a:latin typeface="Noto Sans" panose="020B0502040504020204" pitchFamily="34" charset="0"/>
                        <a:ea typeface="Noto Sans" panose="020B0502040504020204" pitchFamily="34" charset="0"/>
                        <a:cs typeface="Noto Sans" panose="020B0502040504020204" pitchFamily="34" charset="0"/>
                      </a:endParaRPr>
                    </a:p>
                  </a:txBody>
                  <a:tcPr marL="28575" marR="28575" marT="28575" marB="28575" anchor="ctr"/>
                </a:tc>
                <a:tc>
                  <a:txBody>
                    <a:bodyPr/>
                    <a:lstStyle/>
                    <a:p>
                      <a:pPr marL="0" algn="l" defTabSz="914377" rtl="0" eaLnBrk="1" latinLnBrk="0" hangingPunct="1">
                        <a:lnSpc>
                          <a:spcPct val="102000"/>
                        </a:lnSpc>
                        <a:spcAft>
                          <a:spcPts val="100"/>
                        </a:spcAft>
                      </a:pPr>
                      <a:r>
                        <a:rPr lang="es-MX" sz="1400" kern="1200" dirty="0">
                          <a:solidFill>
                            <a:schemeClr val="dk1"/>
                          </a:solidFill>
                          <a:effectLst/>
                          <a:latin typeface="Noto Sans" panose="020B0502040504020204" pitchFamily="34" charset="0"/>
                          <a:ea typeface="Noto Sans" panose="020B0502040504020204" pitchFamily="34" charset="0"/>
                          <a:cs typeface="Noto Sans" panose="020B0502040504020204" pitchFamily="34" charset="0"/>
                        </a:rPr>
                        <a:t>10 a favor; Beatriz Galindo ausente</a:t>
                      </a:r>
                    </a:p>
                  </a:txBody>
                  <a:tcPr marL="28575" marR="28575" marT="28575" marB="28575" anchor="ctr"/>
                </a:tc>
                <a:extLst>
                  <a:ext uri="{0D108BD9-81ED-4DB2-BD59-A6C34878D82A}">
                    <a16:rowId xmlns:a16="http://schemas.microsoft.com/office/drawing/2014/main" val="2806004017"/>
                  </a:ext>
                </a:extLst>
              </a:tr>
            </a:tbl>
          </a:graphicData>
        </a:graphic>
      </p:graphicFrame>
      <p:pic>
        <p:nvPicPr>
          <p:cNvPr id="3" name="Gráfico 2" descr="Flecha curva en el sentido contrario a las agujas del reloj">
            <a:hlinkClick r:id="rId6" action="ppaction://hlinksldjump"/>
            <a:extLst>
              <a:ext uri="{FF2B5EF4-FFF2-40B4-BE49-F238E27FC236}">
                <a16:creationId xmlns:a16="http://schemas.microsoft.com/office/drawing/2014/main" id="{1E21EE63-1AB8-5882-421B-DAAA3BD1ACB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406002" y="5810293"/>
            <a:ext cx="666707" cy="666707"/>
          </a:xfrm>
          <a:prstGeom prst="rect">
            <a:avLst/>
          </a:prstGeom>
        </p:spPr>
      </p:pic>
      <p:sp>
        <p:nvSpPr>
          <p:cNvPr id="5" name="CuadroTexto 4">
            <a:extLst>
              <a:ext uri="{FF2B5EF4-FFF2-40B4-BE49-F238E27FC236}">
                <a16:creationId xmlns:a16="http://schemas.microsoft.com/office/drawing/2014/main" id="{810BBA2E-E235-5E71-839D-97973230454A}"/>
              </a:ext>
            </a:extLst>
          </p:cNvPr>
          <p:cNvSpPr txBox="1"/>
          <p:nvPr/>
        </p:nvSpPr>
        <p:spPr>
          <a:xfrm>
            <a:off x="501016" y="4430899"/>
            <a:ext cx="8366759" cy="1665008"/>
          </a:xfrm>
          <a:prstGeom prst="rect">
            <a:avLst/>
          </a:prstGeom>
          <a:noFill/>
        </p:spPr>
        <p:txBody>
          <a:bodyPr wrap="square">
            <a:spAutoFit/>
          </a:bodyPr>
          <a:lstStyle/>
          <a:p>
            <a:pPr marL="457200">
              <a:lnSpc>
                <a:spcPct val="115000"/>
              </a:lnSpc>
              <a:spcAft>
                <a:spcPts val="300"/>
              </a:spcAft>
            </a:pPr>
            <a:r>
              <a:rPr lang="es-MX" sz="1800" dirty="0">
                <a:effectLst/>
                <a:latin typeface="Noto Sans" panose="020B0502040504020204" pitchFamily="34" charset="0"/>
                <a:ea typeface="Noto Sans" panose="020B0502040504020204" pitchFamily="34" charset="0"/>
                <a:cs typeface="Noto Sans" panose="020B0502040504020204" pitchFamily="34" charset="0"/>
              </a:rPr>
              <a:t>* Los nombramientos en los OPLEs se dieron por 7 años para el Consejero Presidente, 6 años para tres Consejeros y 3 años para los otros tres Consejeros. Por lo que los nombramientos más longevos derivados de estos acuerdos tuvieron como fin de su periodo el mes de noviembre de 2022.</a:t>
            </a:r>
          </a:p>
        </p:txBody>
      </p:sp>
    </p:spTree>
    <p:extLst>
      <p:ext uri="{BB962C8B-B14F-4D97-AF65-F5344CB8AC3E}">
        <p14:creationId xmlns:p14="http://schemas.microsoft.com/office/powerpoint/2010/main" val="22538223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51A8BEBD-861D-3BDA-A4A6-85B938BFD848}"/>
              </a:ext>
            </a:extLst>
          </p:cNvPr>
          <p:cNvSpPr txBox="1"/>
          <p:nvPr/>
        </p:nvSpPr>
        <p:spPr>
          <a:xfrm>
            <a:off x="4001731" y="1715196"/>
            <a:ext cx="6342983" cy="646331"/>
          </a:xfrm>
          <a:prstGeom prst="rect">
            <a:avLst/>
          </a:prstGeom>
          <a:noFill/>
        </p:spPr>
        <p:txBody>
          <a:bodyPr wrap="square">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Plataforma Nacional de Transparencia</a:t>
            </a:r>
          </a:p>
          <a:p>
            <a:r>
              <a:rPr lang="es-MX" dirty="0">
                <a:latin typeface="Noto Sans" panose="020B0502040504020204" pitchFamily="34" charset="0"/>
                <a:ea typeface="Noto Sans" panose="020B0502040504020204" pitchFamily="34" charset="0"/>
                <a:cs typeface="Noto Sans" panose="020B0502040504020204" pitchFamily="34" charset="0"/>
                <a:hlinkClick r:id="rId2"/>
              </a:rPr>
              <a:t>https://www.plataformadetransparencia.org.mx/</a:t>
            </a:r>
            <a:r>
              <a:rPr lang="es-MX" dirty="0">
                <a:latin typeface="Noto Sans" panose="020B0502040504020204" pitchFamily="34" charset="0"/>
                <a:ea typeface="Noto Sans" panose="020B0502040504020204" pitchFamily="34" charset="0"/>
                <a:cs typeface="Noto Sans" panose="020B0502040504020204" pitchFamily="34" charset="0"/>
              </a:rPr>
              <a:t> </a:t>
            </a:r>
          </a:p>
        </p:txBody>
      </p:sp>
      <p:sp>
        <p:nvSpPr>
          <p:cNvPr id="3" name="Marcador de número de diapositiva 5">
            <a:extLst>
              <a:ext uri="{FF2B5EF4-FFF2-40B4-BE49-F238E27FC236}">
                <a16:creationId xmlns:a16="http://schemas.microsoft.com/office/drawing/2014/main" id="{D286092E-F1C6-50E7-7F66-F030D7AB6913}"/>
              </a:ext>
            </a:extLst>
          </p:cNvPr>
          <p:cNvSpPr>
            <a:spLocks noGrp="1"/>
          </p:cNvSpPr>
          <p:nvPr>
            <p:ph type="sldNum" sz="quarter" idx="12"/>
          </p:nvPr>
        </p:nvSpPr>
        <p:spPr>
          <a:xfrm>
            <a:off x="10960101" y="6477000"/>
            <a:ext cx="1028700" cy="419100"/>
          </a:xfrm>
        </p:spPr>
        <p:txBody>
          <a:bodyPr/>
          <a:lstStyle>
            <a:lvl1pPr algn="ctr">
              <a:defRPr b="1">
                <a:solidFill>
                  <a:srgbClr val="155B4E"/>
                </a:solidFill>
                <a:latin typeface="Noto Sans ExtBd" panose="020B0502040504020204" pitchFamily="34" charset="0"/>
                <a:ea typeface="Noto Sans ExtBd" panose="020B0502040504020204" pitchFamily="34" charset="0"/>
                <a:cs typeface="Noto Sans ExtBd" panose="020B0502040504020204" pitchFamily="34" charset="0"/>
              </a:defRPr>
            </a:lvl1pPr>
          </a:lstStyle>
          <a:p>
            <a:fld id="{9175A2DB-0285-F748-8EEF-87C54ECEE145}" type="slidenum">
              <a:rPr lang="es-MX" smtClean="0">
                <a:solidFill>
                  <a:srgbClr val="002F2A"/>
                </a:solidFill>
              </a:rPr>
              <a:pPr/>
              <a:t>21</a:t>
            </a:fld>
            <a:endParaRPr lang="es-MX" dirty="0">
              <a:solidFill>
                <a:srgbClr val="002F2A"/>
              </a:solidFill>
            </a:endParaRPr>
          </a:p>
        </p:txBody>
      </p:sp>
      <p:sp>
        <p:nvSpPr>
          <p:cNvPr id="4" name="CuadroTexto 3">
            <a:extLst>
              <a:ext uri="{FF2B5EF4-FFF2-40B4-BE49-F238E27FC236}">
                <a16:creationId xmlns:a16="http://schemas.microsoft.com/office/drawing/2014/main" id="{8E300A0B-573A-5027-8272-D39250B713C3}"/>
              </a:ext>
            </a:extLst>
          </p:cNvPr>
          <p:cNvSpPr txBox="1"/>
          <p:nvPr/>
        </p:nvSpPr>
        <p:spPr>
          <a:xfrm>
            <a:off x="4001730" y="3282688"/>
            <a:ext cx="8337753" cy="1477328"/>
          </a:xfrm>
          <a:prstGeom prst="rect">
            <a:avLst/>
          </a:prstGeom>
          <a:noFill/>
        </p:spPr>
        <p:txBody>
          <a:bodyPr wrap="square">
            <a:spAutoFit/>
          </a:bodyPr>
          <a:lstStyle/>
          <a:p>
            <a:r>
              <a:rPr lang="es-MX" b="1" dirty="0">
                <a:latin typeface="Noto Sans" panose="020B0502040504020204" pitchFamily="34" charset="0"/>
                <a:ea typeface="Noto Sans" panose="020B0502040504020204" pitchFamily="34" charset="0"/>
                <a:cs typeface="Noto Sans" panose="020B0502040504020204" pitchFamily="34" charset="0"/>
              </a:rPr>
              <a:t>CompraNet Histórico:</a:t>
            </a:r>
          </a:p>
          <a:p>
            <a:endParaRPr lang="es-MX" b="1" dirty="0">
              <a:latin typeface="Noto Sans" panose="020B0502040504020204" pitchFamily="34" charset="0"/>
              <a:ea typeface="Noto Sans" panose="020B0502040504020204" pitchFamily="34" charset="0"/>
              <a:cs typeface="Noto Sans" panose="020B0502040504020204" pitchFamily="34" charset="0"/>
            </a:endParaRPr>
          </a:p>
          <a:p>
            <a:pPr marL="179388" lvl="1"/>
            <a:r>
              <a:rPr lang="es-MX" b="1" dirty="0">
                <a:latin typeface="Noto Sans" panose="020B0502040504020204" pitchFamily="34" charset="0"/>
                <a:ea typeface="Noto Sans" panose="020B0502040504020204" pitchFamily="34" charset="0"/>
                <a:cs typeface="Noto Sans" panose="020B0502040504020204" pitchFamily="34" charset="0"/>
              </a:rPr>
              <a:t>CompraNet 5.0</a:t>
            </a:r>
            <a:r>
              <a:rPr lang="es-MX" dirty="0">
                <a:latin typeface="Noto Sans" panose="020B0502040504020204" pitchFamily="34" charset="0"/>
                <a:ea typeface="Noto Sans" panose="020B0502040504020204" pitchFamily="34" charset="0"/>
                <a:cs typeface="Noto Sans" panose="020B0502040504020204" pitchFamily="34" charset="0"/>
              </a:rPr>
              <a:t> </a:t>
            </a:r>
            <a:r>
              <a:rPr lang="es-MX" dirty="0">
                <a:latin typeface="Noto Sans" panose="020B0502040504020204" pitchFamily="34" charset="0"/>
                <a:ea typeface="Noto Sans" panose="020B0502040504020204" pitchFamily="34" charset="0"/>
                <a:cs typeface="Noto Sans" panose="020B0502040504020204" pitchFamily="34" charset="0"/>
                <a:hlinkClick r:id="rId3"/>
              </a:rPr>
              <a:t>https://historico-compranet.buengobierno.gob.mx/#/</a:t>
            </a:r>
            <a:endParaRPr lang="es-MX" dirty="0">
              <a:latin typeface="Noto Sans" panose="020B0502040504020204" pitchFamily="34" charset="0"/>
              <a:ea typeface="Noto Sans" panose="020B0502040504020204" pitchFamily="34" charset="0"/>
              <a:cs typeface="Noto Sans" panose="020B0502040504020204" pitchFamily="34" charset="0"/>
            </a:endParaRPr>
          </a:p>
          <a:p>
            <a:pPr marL="179388" lvl="1"/>
            <a:endParaRPr lang="es-MX" dirty="0">
              <a:latin typeface="Noto Sans" panose="020B0502040504020204" pitchFamily="34" charset="0"/>
              <a:ea typeface="Noto Sans" panose="020B0502040504020204" pitchFamily="34" charset="0"/>
              <a:cs typeface="Noto Sans" panose="020B0502040504020204" pitchFamily="34" charset="0"/>
            </a:endParaRPr>
          </a:p>
          <a:p>
            <a:pPr marL="179388" lvl="1"/>
            <a:r>
              <a:rPr lang="es-MX" b="1" dirty="0">
                <a:latin typeface="Noto Sans" panose="020B0502040504020204" pitchFamily="34" charset="0"/>
                <a:ea typeface="Noto Sans" panose="020B0502040504020204" pitchFamily="34" charset="0"/>
                <a:cs typeface="Noto Sans" panose="020B0502040504020204" pitchFamily="34" charset="0"/>
              </a:rPr>
              <a:t>CompraNet 3.0 </a:t>
            </a:r>
            <a:r>
              <a:rPr lang="es-MX" dirty="0">
                <a:latin typeface="Noto Sans" panose="020B0502040504020204" pitchFamily="34" charset="0"/>
                <a:ea typeface="Noto Sans" panose="020B0502040504020204" pitchFamily="34" charset="0"/>
                <a:cs typeface="Noto Sans" panose="020B0502040504020204" pitchFamily="34" charset="0"/>
                <a:hlinkClick r:id="rId4"/>
              </a:rPr>
              <a:t>https://comprasmx.buengobierno.gob.mx/cnet3</a:t>
            </a:r>
            <a:r>
              <a:rPr lang="es-MX" dirty="0">
                <a:latin typeface="Noto Sans" panose="020B0502040504020204" pitchFamily="34" charset="0"/>
                <a:ea typeface="Noto Sans" panose="020B0502040504020204" pitchFamily="34" charset="0"/>
                <a:cs typeface="Noto Sans" panose="020B0502040504020204" pitchFamily="34" charset="0"/>
              </a:rPr>
              <a:t> </a:t>
            </a:r>
          </a:p>
        </p:txBody>
      </p:sp>
      <p:pic>
        <p:nvPicPr>
          <p:cNvPr id="5" name="Imagen 4" descr="Se incorpora a CompraNet información pública en materia de contrataciones |  Secretaría Anticorrupción y Buen Gobierno | Gobierno | gob.mx">
            <a:extLst>
              <a:ext uri="{FF2B5EF4-FFF2-40B4-BE49-F238E27FC236}">
                <a16:creationId xmlns:a16="http://schemas.microsoft.com/office/drawing/2014/main" id="{E7719CB6-428D-3B1B-58B9-C49D173D94B2}"/>
              </a:ext>
            </a:extLst>
          </p:cNvPr>
          <p:cNvPicPr>
            <a:picLocks noChangeAspect="1"/>
          </p:cNvPicPr>
          <p:nvPr/>
        </p:nvPicPr>
        <p:blipFill>
          <a:blip r:embed="rId5">
            <a:clrChange>
              <a:clrFrom>
                <a:srgbClr val="F3F3F3"/>
              </a:clrFrom>
              <a:clrTo>
                <a:srgbClr val="F3F3F3">
                  <a:alpha val="0"/>
                </a:srgbClr>
              </a:clrTo>
            </a:clrChange>
          </a:blip>
          <a:stretch>
            <a:fillRect/>
          </a:stretch>
        </p:blipFill>
        <p:spPr>
          <a:xfrm>
            <a:off x="357692" y="3069277"/>
            <a:ext cx="3699305" cy="2181149"/>
          </a:xfrm>
          <a:prstGeom prst="rect">
            <a:avLst/>
          </a:prstGeom>
        </p:spPr>
      </p:pic>
      <p:pic>
        <p:nvPicPr>
          <p:cNvPr id="6" name="Imagen 5" descr="Plataforma Nacional de Transparencia">
            <a:extLst>
              <a:ext uri="{FF2B5EF4-FFF2-40B4-BE49-F238E27FC236}">
                <a16:creationId xmlns:a16="http://schemas.microsoft.com/office/drawing/2014/main" id="{737CC4E2-3873-1374-0F7C-6CB2867AE3E1}"/>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40494" y="1262073"/>
            <a:ext cx="2933700" cy="1552575"/>
          </a:xfrm>
          <a:prstGeom prst="rect">
            <a:avLst/>
          </a:prstGeom>
        </p:spPr>
      </p:pic>
    </p:spTree>
    <p:extLst>
      <p:ext uri="{BB962C8B-B14F-4D97-AF65-F5344CB8AC3E}">
        <p14:creationId xmlns:p14="http://schemas.microsoft.com/office/powerpoint/2010/main" val="31882784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texto 1">
            <a:extLst>
              <a:ext uri="{FF2B5EF4-FFF2-40B4-BE49-F238E27FC236}">
                <a16:creationId xmlns:a16="http://schemas.microsoft.com/office/drawing/2014/main" id="{E825E064-5DFD-E264-91EB-F431D6BCFFBA}"/>
              </a:ext>
            </a:extLst>
          </p:cNvPr>
          <p:cNvSpPr>
            <a:spLocks noGrp="1"/>
          </p:cNvSpPr>
          <p:nvPr>
            <p:ph type="body" sz="quarter" idx="13"/>
          </p:nvPr>
        </p:nvSpPr>
        <p:spPr>
          <a:xfrm>
            <a:off x="2716567" y="2690834"/>
            <a:ext cx="9475433" cy="561931"/>
          </a:xfrm>
        </p:spPr>
        <p:txBody>
          <a:bodyPr>
            <a:normAutofit fontScale="92500" lnSpcReduction="10000"/>
          </a:bodyPr>
          <a:lstStyle/>
          <a:p>
            <a:pPr algn="ctr"/>
            <a:r>
              <a:rPr lang="es-MX" dirty="0">
                <a:solidFill>
                  <a:srgbClr val="002F2A"/>
                </a:solidFill>
              </a:rPr>
              <a:t>5 de noviembre de 2026</a:t>
            </a:r>
          </a:p>
        </p:txBody>
      </p:sp>
    </p:spTree>
    <p:extLst>
      <p:ext uri="{BB962C8B-B14F-4D97-AF65-F5344CB8AC3E}">
        <p14:creationId xmlns:p14="http://schemas.microsoft.com/office/powerpoint/2010/main" val="1966505052"/>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14397</TotalTime>
  <Words>2681</Words>
  <Application>Microsoft Office PowerPoint</Application>
  <PresentationFormat>Panorámica</PresentationFormat>
  <Paragraphs>789</Paragraphs>
  <Slides>22</Slides>
  <Notes>1</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22</vt:i4>
      </vt:variant>
    </vt:vector>
  </HeadingPairs>
  <TitlesOfParts>
    <vt:vector size="32" baseType="lpstr">
      <vt:lpstr>Noto Sans SemBd</vt:lpstr>
      <vt:lpstr>Noto Sans Med</vt:lpstr>
      <vt:lpstr>Noto Sans SemiBold</vt:lpstr>
      <vt:lpstr>Noto Sans ExtBd</vt:lpstr>
      <vt:lpstr>Noto Sans ExtraBold</vt:lpstr>
      <vt:lpstr>Noto Sans</vt:lpstr>
      <vt:lpstr>Noto Sans Light</vt:lpstr>
      <vt:lpstr>Calibri</vt:lpstr>
      <vt:lpstr>Arial</vt:lpstr>
      <vt:lpstr>Tema de Office</vt:lpstr>
      <vt:lpstr>27 años de contrataciones electorales  vinculadas a los hermanos Hernández Casillas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ANEXOS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Usuario-MX</cp:lastModifiedBy>
  <cp:revision>353</cp:revision>
  <cp:lastPrinted>2026-09-22T17:58:09Z</cp:lastPrinted>
  <dcterms:created xsi:type="dcterms:W3CDTF">2018-12-04T03:27:02Z</dcterms:created>
  <dcterms:modified xsi:type="dcterms:W3CDTF">2026-11-05T13:33:37Z</dcterms:modified>
</cp:coreProperties>
</file>